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CCFF"/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68" d="100"/>
          <a:sy n="68" d="100"/>
        </p:scale>
        <p:origin x="163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951E98-4441-421E-9EAE-5B9C09BF914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DZ"/>
        </a:p>
      </dgm:t>
    </dgm:pt>
    <dgm:pt modelId="{8869184E-1114-4BD0-B4B8-422FFD72BA08}">
      <dgm:prSet phldrT="[Texte]" custT="1"/>
      <dgm:spPr/>
      <dgm:t>
        <a:bodyPr/>
        <a:lstStyle/>
        <a:p>
          <a:r>
            <a:rPr lang="fr-DZ" sz="2000" dirty="0"/>
            <a:t>En</a:t>
          </a:r>
        </a:p>
      </dgm:t>
    </dgm:pt>
    <dgm:pt modelId="{90DD1AD7-D64E-475D-BC03-6130C89CAA6E}" type="parTrans" cxnId="{682F93F6-097B-4A00-8726-3670140B5876}">
      <dgm:prSet/>
      <dgm:spPr/>
      <dgm:t>
        <a:bodyPr/>
        <a:lstStyle/>
        <a:p>
          <a:endParaRPr lang="fr-DZ" sz="2000"/>
        </a:p>
      </dgm:t>
    </dgm:pt>
    <dgm:pt modelId="{722E3051-070D-4D9B-8732-093DD38F2C46}" type="sibTrans" cxnId="{682F93F6-097B-4A00-8726-3670140B5876}">
      <dgm:prSet/>
      <dgm:spPr/>
      <dgm:t>
        <a:bodyPr/>
        <a:lstStyle/>
        <a:p>
          <a:endParaRPr lang="fr-DZ" sz="2000"/>
        </a:p>
      </dgm:t>
    </dgm:pt>
    <dgm:pt modelId="{EEFFBFA1-8B95-4FC9-ABF9-F11C67F63FAB}">
      <dgm:prSet phldrT="[Texte]" custT="1"/>
      <dgm:spPr/>
      <dgm:t>
        <a:bodyPr/>
        <a:lstStyle/>
        <a:p>
          <a:r>
            <a:rPr lang="fr-DZ" sz="2000" dirty="0"/>
            <a:t>Fr</a:t>
          </a:r>
        </a:p>
      </dgm:t>
    </dgm:pt>
    <dgm:pt modelId="{0EE92C82-EF70-4FFE-A7CE-A01E08502566}" type="parTrans" cxnId="{6A82EA2D-6412-484A-94EE-B16A34554213}">
      <dgm:prSet/>
      <dgm:spPr/>
      <dgm:t>
        <a:bodyPr/>
        <a:lstStyle/>
        <a:p>
          <a:endParaRPr lang="fr-DZ" sz="2000"/>
        </a:p>
      </dgm:t>
    </dgm:pt>
    <dgm:pt modelId="{E25E3880-5489-4E4E-8ACF-DC557EA73415}" type="sibTrans" cxnId="{6A82EA2D-6412-484A-94EE-B16A34554213}">
      <dgm:prSet/>
      <dgm:spPr/>
      <dgm:t>
        <a:bodyPr/>
        <a:lstStyle/>
        <a:p>
          <a:endParaRPr lang="fr-DZ" sz="2000"/>
        </a:p>
      </dgm:t>
    </dgm:pt>
    <dgm:pt modelId="{0135C1E4-2AB9-43BA-8B68-C8DEDAA7946F}">
      <dgm:prSet phldrT="[Texte]" custT="1"/>
      <dgm:spPr/>
      <dgm:t>
        <a:bodyPr/>
        <a:lstStyle/>
        <a:p>
          <a:r>
            <a:rPr lang="fr-DZ" sz="2000" dirty="0"/>
            <a:t>Ar</a:t>
          </a:r>
        </a:p>
      </dgm:t>
    </dgm:pt>
    <dgm:pt modelId="{F0C99067-BB5F-4845-8F61-0CD0D89283C1}" type="parTrans" cxnId="{6F69B4B6-CA2A-47ED-B702-81AE77C17C0D}">
      <dgm:prSet/>
      <dgm:spPr/>
      <dgm:t>
        <a:bodyPr/>
        <a:lstStyle/>
        <a:p>
          <a:endParaRPr lang="fr-DZ" sz="2000"/>
        </a:p>
      </dgm:t>
    </dgm:pt>
    <dgm:pt modelId="{C3BA8791-9886-4C08-AAAC-C6C0D6FC013E}" type="sibTrans" cxnId="{6F69B4B6-CA2A-47ED-B702-81AE77C17C0D}">
      <dgm:prSet/>
      <dgm:spPr/>
      <dgm:t>
        <a:bodyPr/>
        <a:lstStyle/>
        <a:p>
          <a:endParaRPr lang="fr-DZ" sz="2000"/>
        </a:p>
      </dgm:t>
    </dgm:pt>
    <dgm:pt modelId="{3B77BA09-388E-43E5-B64D-CB2396707882}">
      <dgm:prSet custT="1"/>
      <dgm:spPr/>
      <dgm:t>
        <a:bodyPr/>
        <a:lstStyle/>
        <a:p>
          <a:r>
            <a:rPr lang="fr-DZ" sz="2000" dirty="0"/>
            <a:t>Computer</a:t>
          </a:r>
        </a:p>
      </dgm:t>
    </dgm:pt>
    <dgm:pt modelId="{59991AD7-473F-45D0-9A35-4FF84144F8AE}" type="parTrans" cxnId="{E6829DE4-4DC6-4B68-BDD1-7B0840ED7706}">
      <dgm:prSet/>
      <dgm:spPr/>
      <dgm:t>
        <a:bodyPr/>
        <a:lstStyle/>
        <a:p>
          <a:endParaRPr lang="fr-DZ" sz="2000"/>
        </a:p>
      </dgm:t>
    </dgm:pt>
    <dgm:pt modelId="{6EA1B61D-EFFE-4AE7-9C5E-46179DDCA014}" type="sibTrans" cxnId="{E6829DE4-4DC6-4B68-BDD1-7B0840ED7706}">
      <dgm:prSet/>
      <dgm:spPr/>
      <dgm:t>
        <a:bodyPr/>
        <a:lstStyle/>
        <a:p>
          <a:endParaRPr lang="fr-DZ" sz="2000"/>
        </a:p>
      </dgm:t>
    </dgm:pt>
    <dgm:pt modelId="{D130B8D0-3C8A-400B-B01A-BBBC124FBD54}">
      <dgm:prSet custT="1"/>
      <dgm:spPr/>
      <dgm:t>
        <a:bodyPr/>
        <a:lstStyle/>
        <a:p>
          <a:r>
            <a:rPr lang="en-GB" sz="2000" noProof="0" dirty="0"/>
            <a:t>Personal</a:t>
          </a:r>
          <a:r>
            <a:rPr lang="fr-DZ" sz="2000" dirty="0"/>
            <a:t> computer</a:t>
          </a:r>
        </a:p>
      </dgm:t>
    </dgm:pt>
    <dgm:pt modelId="{FA33BB82-15F3-4056-8438-19D6F677623F}" type="parTrans" cxnId="{5437B991-73D0-4369-AFC4-743FFEB9CC6B}">
      <dgm:prSet/>
      <dgm:spPr/>
      <dgm:t>
        <a:bodyPr/>
        <a:lstStyle/>
        <a:p>
          <a:endParaRPr lang="fr-DZ" sz="2000"/>
        </a:p>
      </dgm:t>
    </dgm:pt>
    <dgm:pt modelId="{D130981E-4328-419D-ABF5-5E78A71D8E1F}" type="sibTrans" cxnId="{5437B991-73D0-4369-AFC4-743FFEB9CC6B}">
      <dgm:prSet/>
      <dgm:spPr/>
      <dgm:t>
        <a:bodyPr/>
        <a:lstStyle/>
        <a:p>
          <a:endParaRPr lang="fr-DZ" sz="2000"/>
        </a:p>
      </dgm:t>
    </dgm:pt>
    <dgm:pt modelId="{BDB576D7-79F3-4153-8D02-B8CB465A4603}">
      <dgm:prSet custT="1"/>
      <dgm:spPr/>
      <dgm:t>
        <a:bodyPr/>
        <a:lstStyle/>
        <a:p>
          <a:r>
            <a:rPr lang="fr-DZ" sz="2000" dirty="0"/>
            <a:t>Ordinateur</a:t>
          </a:r>
        </a:p>
      </dgm:t>
    </dgm:pt>
    <dgm:pt modelId="{40A47775-FAA0-4A3B-AA53-4DA882AC86E4}" type="parTrans" cxnId="{42B1CCA7-9F06-472C-9DC5-6E06E158A01C}">
      <dgm:prSet/>
      <dgm:spPr/>
      <dgm:t>
        <a:bodyPr/>
        <a:lstStyle/>
        <a:p>
          <a:endParaRPr lang="fr-DZ" sz="2000"/>
        </a:p>
      </dgm:t>
    </dgm:pt>
    <dgm:pt modelId="{FBAE3244-6D3C-480E-98F7-535755DE63FE}" type="sibTrans" cxnId="{42B1CCA7-9F06-472C-9DC5-6E06E158A01C}">
      <dgm:prSet/>
      <dgm:spPr/>
      <dgm:t>
        <a:bodyPr/>
        <a:lstStyle/>
        <a:p>
          <a:endParaRPr lang="fr-DZ" sz="2000"/>
        </a:p>
      </dgm:t>
    </dgm:pt>
    <dgm:pt modelId="{CE4D6611-22D0-45F4-BA94-68432EC21BBF}">
      <dgm:prSet custT="1"/>
      <dgm:spPr/>
      <dgm:t>
        <a:bodyPr/>
        <a:lstStyle/>
        <a:p>
          <a:r>
            <a:rPr lang="fr-DZ" sz="2000" dirty="0"/>
            <a:t>Micro Ordinateur</a:t>
          </a:r>
        </a:p>
      </dgm:t>
    </dgm:pt>
    <dgm:pt modelId="{232DABF8-9C00-479D-808C-4D960E9F5C1B}" type="parTrans" cxnId="{49B3CC27-369B-496B-B788-9ECFBD0E679D}">
      <dgm:prSet/>
      <dgm:spPr/>
      <dgm:t>
        <a:bodyPr/>
        <a:lstStyle/>
        <a:p>
          <a:endParaRPr lang="fr-DZ" sz="2000"/>
        </a:p>
      </dgm:t>
    </dgm:pt>
    <dgm:pt modelId="{48F56982-477F-437E-978E-5BBC3ED72A82}" type="sibTrans" cxnId="{49B3CC27-369B-496B-B788-9ECFBD0E679D}">
      <dgm:prSet/>
      <dgm:spPr/>
      <dgm:t>
        <a:bodyPr/>
        <a:lstStyle/>
        <a:p>
          <a:endParaRPr lang="fr-DZ" sz="2000"/>
        </a:p>
      </dgm:t>
    </dgm:pt>
    <dgm:pt modelId="{1E1FB47A-E8FE-4A33-9810-9C1D0EC689DE}">
      <dgm:prSet custT="1"/>
      <dgm:spPr/>
      <dgm:t>
        <a:bodyPr/>
        <a:lstStyle/>
        <a:p>
          <a:pPr rtl="1"/>
          <a:r>
            <a:rPr lang="ar-DZ" sz="2000" dirty="0"/>
            <a:t>الحاسوب</a:t>
          </a:r>
          <a:endParaRPr lang="fr-DZ" sz="2000" dirty="0"/>
        </a:p>
      </dgm:t>
    </dgm:pt>
    <dgm:pt modelId="{A6C1C835-BD81-4525-B767-E4FAB34498F3}" type="parTrans" cxnId="{9DC55868-2465-4A18-8FF2-5321A3A0F772}">
      <dgm:prSet/>
      <dgm:spPr/>
      <dgm:t>
        <a:bodyPr/>
        <a:lstStyle/>
        <a:p>
          <a:endParaRPr lang="fr-DZ" sz="2000"/>
        </a:p>
      </dgm:t>
    </dgm:pt>
    <dgm:pt modelId="{EC21C43E-FF33-48DB-B3CF-35A8EACDF997}" type="sibTrans" cxnId="{9DC55868-2465-4A18-8FF2-5321A3A0F772}">
      <dgm:prSet/>
      <dgm:spPr/>
      <dgm:t>
        <a:bodyPr/>
        <a:lstStyle/>
        <a:p>
          <a:endParaRPr lang="fr-DZ" sz="2000"/>
        </a:p>
      </dgm:t>
    </dgm:pt>
    <dgm:pt modelId="{23802CB4-6D1D-4230-A18D-84D18BD9746A}">
      <dgm:prSet custT="1"/>
      <dgm:spPr/>
      <dgm:t>
        <a:bodyPr/>
        <a:lstStyle/>
        <a:p>
          <a:pPr rtl="1"/>
          <a:r>
            <a:rPr lang="ar-DZ" sz="2000" dirty="0"/>
            <a:t>الحاسب الشخصي</a:t>
          </a:r>
          <a:endParaRPr lang="fr-DZ" sz="2000" dirty="0"/>
        </a:p>
      </dgm:t>
    </dgm:pt>
    <dgm:pt modelId="{F718D714-A0B1-4C23-BDCE-FBAC109B5EF2}" type="parTrans" cxnId="{55FC547E-53E5-4D49-8244-93055351735A}">
      <dgm:prSet/>
      <dgm:spPr/>
      <dgm:t>
        <a:bodyPr/>
        <a:lstStyle/>
        <a:p>
          <a:endParaRPr lang="fr-DZ" sz="2000"/>
        </a:p>
      </dgm:t>
    </dgm:pt>
    <dgm:pt modelId="{52F82012-1909-4AC9-9FE6-DFE7506BDF15}" type="sibTrans" cxnId="{55FC547E-53E5-4D49-8244-93055351735A}">
      <dgm:prSet/>
      <dgm:spPr/>
      <dgm:t>
        <a:bodyPr/>
        <a:lstStyle/>
        <a:p>
          <a:endParaRPr lang="fr-DZ" sz="2000"/>
        </a:p>
      </dgm:t>
    </dgm:pt>
    <dgm:pt modelId="{EE0C26F2-B6E0-4C80-A2ED-B3FEDD2D7F2A}" type="pres">
      <dgm:prSet presAssocID="{18951E98-4441-421E-9EAE-5B9C09BF9144}" presName="Name0" presStyleCnt="0">
        <dgm:presLayoutVars>
          <dgm:dir/>
          <dgm:animLvl val="lvl"/>
          <dgm:resizeHandles val="exact"/>
        </dgm:presLayoutVars>
      </dgm:prSet>
      <dgm:spPr/>
    </dgm:pt>
    <dgm:pt modelId="{33CA8C94-8AC0-4E8A-BB3E-625B90E26701}" type="pres">
      <dgm:prSet presAssocID="{8869184E-1114-4BD0-B4B8-422FFD72BA08}" presName="composite" presStyleCnt="0"/>
      <dgm:spPr/>
    </dgm:pt>
    <dgm:pt modelId="{91FC2D3F-AA7A-490E-BAF6-FC904276BED5}" type="pres">
      <dgm:prSet presAssocID="{8869184E-1114-4BD0-B4B8-422FFD72BA08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D42B9E74-259F-40B4-9F29-8226647BA6C8}" type="pres">
      <dgm:prSet presAssocID="{8869184E-1114-4BD0-B4B8-422FFD72BA08}" presName="desTx" presStyleLbl="alignAccFollowNode1" presStyleIdx="0" presStyleCnt="3">
        <dgm:presLayoutVars>
          <dgm:bulletEnabled val="1"/>
        </dgm:presLayoutVars>
      </dgm:prSet>
      <dgm:spPr/>
    </dgm:pt>
    <dgm:pt modelId="{1528055D-B49B-4A93-AD8D-4AFEB6A79A15}" type="pres">
      <dgm:prSet presAssocID="{722E3051-070D-4D9B-8732-093DD38F2C46}" presName="space" presStyleCnt="0"/>
      <dgm:spPr/>
    </dgm:pt>
    <dgm:pt modelId="{BFFFA371-8F71-4268-A5EF-B86400856C0A}" type="pres">
      <dgm:prSet presAssocID="{EEFFBFA1-8B95-4FC9-ABF9-F11C67F63FAB}" presName="composite" presStyleCnt="0"/>
      <dgm:spPr/>
    </dgm:pt>
    <dgm:pt modelId="{870DB3D0-4CDB-48DB-B023-F4C71A979B85}" type="pres">
      <dgm:prSet presAssocID="{EEFFBFA1-8B95-4FC9-ABF9-F11C67F63FAB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1A8C534B-24F7-4581-A8DD-A4DB541B912D}" type="pres">
      <dgm:prSet presAssocID="{EEFFBFA1-8B95-4FC9-ABF9-F11C67F63FAB}" presName="desTx" presStyleLbl="alignAccFollowNode1" presStyleIdx="1" presStyleCnt="3">
        <dgm:presLayoutVars>
          <dgm:bulletEnabled val="1"/>
        </dgm:presLayoutVars>
      </dgm:prSet>
      <dgm:spPr/>
    </dgm:pt>
    <dgm:pt modelId="{FF878C77-F9D1-45D7-B1FD-EF5AA8BA7D70}" type="pres">
      <dgm:prSet presAssocID="{E25E3880-5489-4E4E-8ACF-DC557EA73415}" presName="space" presStyleCnt="0"/>
      <dgm:spPr/>
    </dgm:pt>
    <dgm:pt modelId="{4D6822B4-D6B0-49F8-BF98-ACB563F2C1B0}" type="pres">
      <dgm:prSet presAssocID="{0135C1E4-2AB9-43BA-8B68-C8DEDAA7946F}" presName="composite" presStyleCnt="0"/>
      <dgm:spPr/>
    </dgm:pt>
    <dgm:pt modelId="{04B6A4F7-9298-4036-A93A-12910134D904}" type="pres">
      <dgm:prSet presAssocID="{0135C1E4-2AB9-43BA-8B68-C8DEDAA7946F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CEAF4AD9-4EDC-4AAC-A361-899A929C2F81}" type="pres">
      <dgm:prSet presAssocID="{0135C1E4-2AB9-43BA-8B68-C8DEDAA7946F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9E021201-2486-469C-8543-DC65DDE0CDFF}" type="presOf" srcId="{3B77BA09-388E-43E5-B64D-CB2396707882}" destId="{D42B9E74-259F-40B4-9F29-8226647BA6C8}" srcOrd="0" destOrd="0" presId="urn:microsoft.com/office/officeart/2005/8/layout/hList1"/>
    <dgm:cxn modelId="{589D5C25-BAE2-497B-ACE7-938B7581C842}" type="presOf" srcId="{0135C1E4-2AB9-43BA-8B68-C8DEDAA7946F}" destId="{04B6A4F7-9298-4036-A93A-12910134D904}" srcOrd="0" destOrd="0" presId="urn:microsoft.com/office/officeart/2005/8/layout/hList1"/>
    <dgm:cxn modelId="{49B3CC27-369B-496B-B788-9ECFBD0E679D}" srcId="{EEFFBFA1-8B95-4FC9-ABF9-F11C67F63FAB}" destId="{CE4D6611-22D0-45F4-BA94-68432EC21BBF}" srcOrd="1" destOrd="0" parTransId="{232DABF8-9C00-479D-808C-4D960E9F5C1B}" sibTransId="{48F56982-477F-437E-978E-5BBC3ED72A82}"/>
    <dgm:cxn modelId="{6A82EA2D-6412-484A-94EE-B16A34554213}" srcId="{18951E98-4441-421E-9EAE-5B9C09BF9144}" destId="{EEFFBFA1-8B95-4FC9-ABF9-F11C67F63FAB}" srcOrd="1" destOrd="0" parTransId="{0EE92C82-EF70-4FFE-A7CE-A01E08502566}" sibTransId="{E25E3880-5489-4E4E-8ACF-DC557EA73415}"/>
    <dgm:cxn modelId="{0FF8AD62-2A0C-4A48-B3D3-7368668442CF}" type="presOf" srcId="{1E1FB47A-E8FE-4A33-9810-9C1D0EC689DE}" destId="{CEAF4AD9-4EDC-4AAC-A361-899A929C2F81}" srcOrd="0" destOrd="0" presId="urn:microsoft.com/office/officeart/2005/8/layout/hList1"/>
    <dgm:cxn modelId="{2AB3E442-4D2F-49DB-8E2D-DD26CF206203}" type="presOf" srcId="{18951E98-4441-421E-9EAE-5B9C09BF9144}" destId="{EE0C26F2-B6E0-4C80-A2ED-B3FEDD2D7F2A}" srcOrd="0" destOrd="0" presId="urn:microsoft.com/office/officeart/2005/8/layout/hList1"/>
    <dgm:cxn modelId="{9DC55868-2465-4A18-8FF2-5321A3A0F772}" srcId="{0135C1E4-2AB9-43BA-8B68-C8DEDAA7946F}" destId="{1E1FB47A-E8FE-4A33-9810-9C1D0EC689DE}" srcOrd="0" destOrd="0" parTransId="{A6C1C835-BD81-4525-B767-E4FAB34498F3}" sibTransId="{EC21C43E-FF33-48DB-B3CF-35A8EACDF997}"/>
    <dgm:cxn modelId="{6F6B4B51-2095-413A-8952-7C22F283AB75}" type="presOf" srcId="{8869184E-1114-4BD0-B4B8-422FFD72BA08}" destId="{91FC2D3F-AA7A-490E-BAF6-FC904276BED5}" srcOrd="0" destOrd="0" presId="urn:microsoft.com/office/officeart/2005/8/layout/hList1"/>
    <dgm:cxn modelId="{55FC547E-53E5-4D49-8244-93055351735A}" srcId="{0135C1E4-2AB9-43BA-8B68-C8DEDAA7946F}" destId="{23802CB4-6D1D-4230-A18D-84D18BD9746A}" srcOrd="1" destOrd="0" parTransId="{F718D714-A0B1-4C23-BDCE-FBAC109B5EF2}" sibTransId="{52F82012-1909-4AC9-9FE6-DFE7506BDF15}"/>
    <dgm:cxn modelId="{F9018884-96A0-4841-A704-A4CE3759889E}" type="presOf" srcId="{23802CB4-6D1D-4230-A18D-84D18BD9746A}" destId="{CEAF4AD9-4EDC-4AAC-A361-899A929C2F81}" srcOrd="0" destOrd="1" presId="urn:microsoft.com/office/officeart/2005/8/layout/hList1"/>
    <dgm:cxn modelId="{5437B991-73D0-4369-AFC4-743FFEB9CC6B}" srcId="{8869184E-1114-4BD0-B4B8-422FFD72BA08}" destId="{D130B8D0-3C8A-400B-B01A-BBBC124FBD54}" srcOrd="1" destOrd="0" parTransId="{FA33BB82-15F3-4056-8438-19D6F677623F}" sibTransId="{D130981E-4328-419D-ABF5-5E78A71D8E1F}"/>
    <dgm:cxn modelId="{42B1CCA7-9F06-472C-9DC5-6E06E158A01C}" srcId="{EEFFBFA1-8B95-4FC9-ABF9-F11C67F63FAB}" destId="{BDB576D7-79F3-4153-8D02-B8CB465A4603}" srcOrd="0" destOrd="0" parTransId="{40A47775-FAA0-4A3B-AA53-4DA882AC86E4}" sibTransId="{FBAE3244-6D3C-480E-98F7-535755DE63FE}"/>
    <dgm:cxn modelId="{2DE3ADB6-DD81-4142-8AB9-4CF4CDB3CDB8}" type="presOf" srcId="{BDB576D7-79F3-4153-8D02-B8CB465A4603}" destId="{1A8C534B-24F7-4581-A8DD-A4DB541B912D}" srcOrd="0" destOrd="0" presId="urn:microsoft.com/office/officeart/2005/8/layout/hList1"/>
    <dgm:cxn modelId="{6F69B4B6-CA2A-47ED-B702-81AE77C17C0D}" srcId="{18951E98-4441-421E-9EAE-5B9C09BF9144}" destId="{0135C1E4-2AB9-43BA-8B68-C8DEDAA7946F}" srcOrd="2" destOrd="0" parTransId="{F0C99067-BB5F-4845-8F61-0CD0D89283C1}" sibTransId="{C3BA8791-9886-4C08-AAAC-C6C0D6FC013E}"/>
    <dgm:cxn modelId="{EA60B7D1-26C3-438E-985D-05884B647218}" type="presOf" srcId="{EEFFBFA1-8B95-4FC9-ABF9-F11C67F63FAB}" destId="{870DB3D0-4CDB-48DB-B023-F4C71A979B85}" srcOrd="0" destOrd="0" presId="urn:microsoft.com/office/officeart/2005/8/layout/hList1"/>
    <dgm:cxn modelId="{31FB29DE-5888-460A-9C49-6D1DD6DE095E}" type="presOf" srcId="{D130B8D0-3C8A-400B-B01A-BBBC124FBD54}" destId="{D42B9E74-259F-40B4-9F29-8226647BA6C8}" srcOrd="0" destOrd="1" presId="urn:microsoft.com/office/officeart/2005/8/layout/hList1"/>
    <dgm:cxn modelId="{E6829DE4-4DC6-4B68-BDD1-7B0840ED7706}" srcId="{8869184E-1114-4BD0-B4B8-422FFD72BA08}" destId="{3B77BA09-388E-43E5-B64D-CB2396707882}" srcOrd="0" destOrd="0" parTransId="{59991AD7-473F-45D0-9A35-4FF84144F8AE}" sibTransId="{6EA1B61D-EFFE-4AE7-9C5E-46179DDCA014}"/>
    <dgm:cxn modelId="{6EB214F4-4B59-4EEA-9D5E-42DBFC0CD782}" type="presOf" srcId="{CE4D6611-22D0-45F4-BA94-68432EC21BBF}" destId="{1A8C534B-24F7-4581-A8DD-A4DB541B912D}" srcOrd="0" destOrd="1" presId="urn:microsoft.com/office/officeart/2005/8/layout/hList1"/>
    <dgm:cxn modelId="{682F93F6-097B-4A00-8726-3670140B5876}" srcId="{18951E98-4441-421E-9EAE-5B9C09BF9144}" destId="{8869184E-1114-4BD0-B4B8-422FFD72BA08}" srcOrd="0" destOrd="0" parTransId="{90DD1AD7-D64E-475D-BC03-6130C89CAA6E}" sibTransId="{722E3051-070D-4D9B-8732-093DD38F2C46}"/>
    <dgm:cxn modelId="{5DF3509B-0775-447D-8302-E143B3DC7CB7}" type="presParOf" srcId="{EE0C26F2-B6E0-4C80-A2ED-B3FEDD2D7F2A}" destId="{33CA8C94-8AC0-4E8A-BB3E-625B90E26701}" srcOrd="0" destOrd="0" presId="urn:microsoft.com/office/officeart/2005/8/layout/hList1"/>
    <dgm:cxn modelId="{C50F6448-09EA-40BA-B857-D52C32CF5C69}" type="presParOf" srcId="{33CA8C94-8AC0-4E8A-BB3E-625B90E26701}" destId="{91FC2D3F-AA7A-490E-BAF6-FC904276BED5}" srcOrd="0" destOrd="0" presId="urn:microsoft.com/office/officeart/2005/8/layout/hList1"/>
    <dgm:cxn modelId="{9B19BB6F-64B8-43E4-8EFD-91AC6CE3F997}" type="presParOf" srcId="{33CA8C94-8AC0-4E8A-BB3E-625B90E26701}" destId="{D42B9E74-259F-40B4-9F29-8226647BA6C8}" srcOrd="1" destOrd="0" presId="urn:microsoft.com/office/officeart/2005/8/layout/hList1"/>
    <dgm:cxn modelId="{E752A497-AA5E-4167-92A7-7A2BD70FC928}" type="presParOf" srcId="{EE0C26F2-B6E0-4C80-A2ED-B3FEDD2D7F2A}" destId="{1528055D-B49B-4A93-AD8D-4AFEB6A79A15}" srcOrd="1" destOrd="0" presId="urn:microsoft.com/office/officeart/2005/8/layout/hList1"/>
    <dgm:cxn modelId="{CA21ED2E-14DF-4960-B92A-4A1CAF2F5007}" type="presParOf" srcId="{EE0C26F2-B6E0-4C80-A2ED-B3FEDD2D7F2A}" destId="{BFFFA371-8F71-4268-A5EF-B86400856C0A}" srcOrd="2" destOrd="0" presId="urn:microsoft.com/office/officeart/2005/8/layout/hList1"/>
    <dgm:cxn modelId="{DEC831E5-E09F-4614-92A0-77881E698986}" type="presParOf" srcId="{BFFFA371-8F71-4268-A5EF-B86400856C0A}" destId="{870DB3D0-4CDB-48DB-B023-F4C71A979B85}" srcOrd="0" destOrd="0" presId="urn:microsoft.com/office/officeart/2005/8/layout/hList1"/>
    <dgm:cxn modelId="{6ADE31FB-FE09-411A-840B-D4C348A725BE}" type="presParOf" srcId="{BFFFA371-8F71-4268-A5EF-B86400856C0A}" destId="{1A8C534B-24F7-4581-A8DD-A4DB541B912D}" srcOrd="1" destOrd="0" presId="urn:microsoft.com/office/officeart/2005/8/layout/hList1"/>
    <dgm:cxn modelId="{730599AE-6D6D-4DB4-BC92-3E8E3FA5690F}" type="presParOf" srcId="{EE0C26F2-B6E0-4C80-A2ED-B3FEDD2D7F2A}" destId="{FF878C77-F9D1-45D7-B1FD-EF5AA8BA7D70}" srcOrd="3" destOrd="0" presId="urn:microsoft.com/office/officeart/2005/8/layout/hList1"/>
    <dgm:cxn modelId="{80E8FDE1-BBB1-4A87-B23C-ADA56944A98A}" type="presParOf" srcId="{EE0C26F2-B6E0-4C80-A2ED-B3FEDD2D7F2A}" destId="{4D6822B4-D6B0-49F8-BF98-ACB563F2C1B0}" srcOrd="4" destOrd="0" presId="urn:microsoft.com/office/officeart/2005/8/layout/hList1"/>
    <dgm:cxn modelId="{4B39CA13-70A8-4775-87AD-908936E6DA1C}" type="presParOf" srcId="{4D6822B4-D6B0-49F8-BF98-ACB563F2C1B0}" destId="{04B6A4F7-9298-4036-A93A-12910134D904}" srcOrd="0" destOrd="0" presId="urn:microsoft.com/office/officeart/2005/8/layout/hList1"/>
    <dgm:cxn modelId="{BDB98D03-4E0A-4B4D-AED9-4776F3AEE5F6}" type="presParOf" srcId="{4D6822B4-D6B0-49F8-BF98-ACB563F2C1B0}" destId="{CEAF4AD9-4EDC-4AAC-A361-899A929C2F8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578AE50-8D38-4F70-B9C2-FBA2C23AF68E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DZ"/>
        </a:p>
      </dgm:t>
    </dgm:pt>
    <dgm:pt modelId="{4646AD91-72E9-4865-8F66-2899CA780698}">
      <dgm:prSet phldrT="[Texte]"/>
      <dgm:spPr/>
      <dgm:t>
        <a:bodyPr/>
        <a:lstStyle/>
        <a:p>
          <a:r>
            <a:rPr lang="ar-DZ" dirty="0"/>
            <a:t>المعالج</a:t>
          </a:r>
          <a:endParaRPr lang="fr-DZ" dirty="0"/>
        </a:p>
      </dgm:t>
    </dgm:pt>
    <dgm:pt modelId="{E66FF22A-0C3D-4D29-B3E3-29A12898751C}" type="parTrans" cxnId="{E9EC84CD-9FB7-427D-B35B-7CFAA5835476}">
      <dgm:prSet/>
      <dgm:spPr/>
      <dgm:t>
        <a:bodyPr/>
        <a:lstStyle/>
        <a:p>
          <a:endParaRPr lang="fr-DZ"/>
        </a:p>
      </dgm:t>
    </dgm:pt>
    <dgm:pt modelId="{0AEB76A0-A326-466A-A59C-F99A876A86CF}" type="sibTrans" cxnId="{E9EC84CD-9FB7-427D-B35B-7CFAA5835476}">
      <dgm:prSet/>
      <dgm:spPr/>
      <dgm:t>
        <a:bodyPr/>
        <a:lstStyle/>
        <a:p>
          <a:endParaRPr lang="fr-DZ"/>
        </a:p>
      </dgm:t>
    </dgm:pt>
    <dgm:pt modelId="{710AFAEC-0D89-43CC-88F7-26DF6E816D25}">
      <dgm:prSet phldrT="[Texte]"/>
      <dgm:spPr/>
      <dgm:t>
        <a:bodyPr/>
        <a:lstStyle/>
        <a:p>
          <a:r>
            <a:rPr lang="fr-DZ" dirty="0"/>
            <a:t>Processeur</a:t>
          </a:r>
        </a:p>
      </dgm:t>
    </dgm:pt>
    <dgm:pt modelId="{7BDF5CE4-AD3E-4E2D-ABC6-8094F22CF126}" type="parTrans" cxnId="{D8CFCF62-13CC-4F64-A299-7EC42FE6A812}">
      <dgm:prSet/>
      <dgm:spPr/>
      <dgm:t>
        <a:bodyPr/>
        <a:lstStyle/>
        <a:p>
          <a:endParaRPr lang="fr-DZ"/>
        </a:p>
      </dgm:t>
    </dgm:pt>
    <dgm:pt modelId="{46F547EA-29AA-4131-B32D-64239ECD84D8}" type="sibTrans" cxnId="{D8CFCF62-13CC-4F64-A299-7EC42FE6A812}">
      <dgm:prSet/>
      <dgm:spPr/>
      <dgm:t>
        <a:bodyPr/>
        <a:lstStyle/>
        <a:p>
          <a:endParaRPr lang="fr-DZ"/>
        </a:p>
      </dgm:t>
    </dgm:pt>
    <dgm:pt modelId="{0254CDF6-397C-45C6-B510-B817F0FF80E4}">
      <dgm:prSet phldrT="[Texte]"/>
      <dgm:spPr/>
      <dgm:t>
        <a:bodyPr/>
        <a:lstStyle/>
        <a:p>
          <a:r>
            <a:rPr lang="fr-DZ" dirty="0"/>
            <a:t>CPU</a:t>
          </a:r>
        </a:p>
      </dgm:t>
    </dgm:pt>
    <dgm:pt modelId="{B31D875B-09BC-438E-9CAD-A99B75D302FA}" type="parTrans" cxnId="{D0C4CAF5-30F4-4EF9-BB99-F4F5B36D2314}">
      <dgm:prSet/>
      <dgm:spPr/>
      <dgm:t>
        <a:bodyPr/>
        <a:lstStyle/>
        <a:p>
          <a:endParaRPr lang="fr-DZ"/>
        </a:p>
      </dgm:t>
    </dgm:pt>
    <dgm:pt modelId="{8AAD9D06-9FB0-4BDC-822B-200513F078D1}" type="sibTrans" cxnId="{D0C4CAF5-30F4-4EF9-BB99-F4F5B36D2314}">
      <dgm:prSet/>
      <dgm:spPr/>
      <dgm:t>
        <a:bodyPr/>
        <a:lstStyle/>
        <a:p>
          <a:endParaRPr lang="fr-DZ"/>
        </a:p>
      </dgm:t>
    </dgm:pt>
    <dgm:pt modelId="{EBF3AFC9-91D6-4AE9-BF51-8CE65C620CB9}">
      <dgm:prSet phldrT="[Texte]"/>
      <dgm:spPr/>
      <dgm:t>
        <a:bodyPr/>
        <a:lstStyle/>
        <a:p>
          <a:r>
            <a:rPr lang="ar-DZ" dirty="0"/>
            <a:t>بطاقة الشاشة</a:t>
          </a:r>
          <a:endParaRPr lang="fr-DZ" dirty="0"/>
        </a:p>
      </dgm:t>
    </dgm:pt>
    <dgm:pt modelId="{2DE789D1-43B6-4A98-B197-11995607A08D}" type="parTrans" cxnId="{6F1C018E-AF32-436C-8667-3739686AA1EB}">
      <dgm:prSet/>
      <dgm:spPr/>
      <dgm:t>
        <a:bodyPr/>
        <a:lstStyle/>
        <a:p>
          <a:endParaRPr lang="fr-DZ"/>
        </a:p>
      </dgm:t>
    </dgm:pt>
    <dgm:pt modelId="{B5EE39CF-5FE7-4D67-B19E-CF9A39907471}" type="sibTrans" cxnId="{6F1C018E-AF32-436C-8667-3739686AA1EB}">
      <dgm:prSet/>
      <dgm:spPr/>
      <dgm:t>
        <a:bodyPr/>
        <a:lstStyle/>
        <a:p>
          <a:endParaRPr lang="fr-DZ"/>
        </a:p>
      </dgm:t>
    </dgm:pt>
    <dgm:pt modelId="{6DFA495C-D480-4408-AD1B-5DCB8344751A}">
      <dgm:prSet phldrT="[Texte]"/>
      <dgm:spPr/>
      <dgm:t>
        <a:bodyPr/>
        <a:lstStyle/>
        <a:p>
          <a:r>
            <a:rPr lang="fr-DZ" dirty="0"/>
            <a:t>Carte graphique</a:t>
          </a:r>
        </a:p>
      </dgm:t>
    </dgm:pt>
    <dgm:pt modelId="{BD512FF9-5023-47F9-B59E-A37730A12C31}" type="parTrans" cxnId="{17923A3B-2D34-4945-89B0-35CC3FDDDD49}">
      <dgm:prSet/>
      <dgm:spPr/>
      <dgm:t>
        <a:bodyPr/>
        <a:lstStyle/>
        <a:p>
          <a:endParaRPr lang="fr-DZ"/>
        </a:p>
      </dgm:t>
    </dgm:pt>
    <dgm:pt modelId="{D2879CF7-7B66-4461-BEA1-6A8642CDD7D9}" type="sibTrans" cxnId="{17923A3B-2D34-4945-89B0-35CC3FDDDD49}">
      <dgm:prSet/>
      <dgm:spPr/>
      <dgm:t>
        <a:bodyPr/>
        <a:lstStyle/>
        <a:p>
          <a:endParaRPr lang="fr-DZ"/>
        </a:p>
      </dgm:t>
    </dgm:pt>
    <dgm:pt modelId="{F757FF1D-0B92-4C2A-801C-EDC2615348DD}">
      <dgm:prSet phldrT="[Texte]"/>
      <dgm:spPr/>
      <dgm:t>
        <a:bodyPr/>
        <a:lstStyle/>
        <a:p>
          <a:r>
            <a:rPr lang="fr-DZ" dirty="0"/>
            <a:t>GPU</a:t>
          </a:r>
        </a:p>
      </dgm:t>
    </dgm:pt>
    <dgm:pt modelId="{50E4C023-C5E6-4727-8EC3-A7B0C39AC802}" type="parTrans" cxnId="{4DDF0CC6-BF8A-48ED-B4C6-C9D5994D298F}">
      <dgm:prSet/>
      <dgm:spPr/>
      <dgm:t>
        <a:bodyPr/>
        <a:lstStyle/>
        <a:p>
          <a:endParaRPr lang="fr-DZ"/>
        </a:p>
      </dgm:t>
    </dgm:pt>
    <dgm:pt modelId="{29F1B766-9166-4F19-A021-7D29CF0E64E8}" type="sibTrans" cxnId="{4DDF0CC6-BF8A-48ED-B4C6-C9D5994D298F}">
      <dgm:prSet/>
      <dgm:spPr/>
      <dgm:t>
        <a:bodyPr/>
        <a:lstStyle/>
        <a:p>
          <a:endParaRPr lang="fr-DZ"/>
        </a:p>
      </dgm:t>
    </dgm:pt>
    <dgm:pt modelId="{ECC18217-D2D4-4D15-9041-21C3270E4153}">
      <dgm:prSet phldrT="[Texte]"/>
      <dgm:spPr/>
      <dgm:t>
        <a:bodyPr/>
        <a:lstStyle/>
        <a:p>
          <a:r>
            <a:rPr lang="ar-DZ" dirty="0"/>
            <a:t>بطاقة الصوت</a:t>
          </a:r>
          <a:endParaRPr lang="fr-DZ" dirty="0"/>
        </a:p>
      </dgm:t>
    </dgm:pt>
    <dgm:pt modelId="{9F0B5E91-F4DA-4EA3-A0B9-79D111817C18}" type="parTrans" cxnId="{7A967AE5-D59F-482D-9F70-1D57AB44714B}">
      <dgm:prSet/>
      <dgm:spPr/>
      <dgm:t>
        <a:bodyPr/>
        <a:lstStyle/>
        <a:p>
          <a:endParaRPr lang="fr-DZ"/>
        </a:p>
      </dgm:t>
    </dgm:pt>
    <dgm:pt modelId="{3102702C-3EFD-4C87-A63E-50162FCF79A8}" type="sibTrans" cxnId="{7A967AE5-D59F-482D-9F70-1D57AB44714B}">
      <dgm:prSet/>
      <dgm:spPr/>
      <dgm:t>
        <a:bodyPr/>
        <a:lstStyle/>
        <a:p>
          <a:endParaRPr lang="fr-DZ"/>
        </a:p>
      </dgm:t>
    </dgm:pt>
    <dgm:pt modelId="{48EB06A9-27C9-4DD0-BE79-7FF14C9431E3}">
      <dgm:prSet phldrT="[Texte]"/>
      <dgm:spPr/>
      <dgm:t>
        <a:bodyPr/>
        <a:lstStyle/>
        <a:p>
          <a:r>
            <a:rPr lang="fr-DZ" dirty="0"/>
            <a:t>Carte son</a:t>
          </a:r>
        </a:p>
      </dgm:t>
    </dgm:pt>
    <dgm:pt modelId="{7ED4A4F8-92E0-43E0-AF67-90CBAAAA1BFB}" type="parTrans" cxnId="{9256307B-F2F4-4F82-8954-A4457F4D5D29}">
      <dgm:prSet/>
      <dgm:spPr/>
      <dgm:t>
        <a:bodyPr/>
        <a:lstStyle/>
        <a:p>
          <a:endParaRPr lang="fr-DZ"/>
        </a:p>
      </dgm:t>
    </dgm:pt>
    <dgm:pt modelId="{4D81D92D-704A-499E-81A3-804D63569904}" type="sibTrans" cxnId="{9256307B-F2F4-4F82-8954-A4457F4D5D29}">
      <dgm:prSet/>
      <dgm:spPr/>
      <dgm:t>
        <a:bodyPr/>
        <a:lstStyle/>
        <a:p>
          <a:endParaRPr lang="fr-DZ"/>
        </a:p>
      </dgm:t>
    </dgm:pt>
    <dgm:pt modelId="{4DBA60C9-4258-41C0-B859-9A839B26D1EA}">
      <dgm:prSet phldrT="[Texte]"/>
      <dgm:spPr/>
      <dgm:t>
        <a:bodyPr/>
        <a:lstStyle/>
        <a:p>
          <a:r>
            <a:rPr lang="fr-DZ" dirty="0"/>
            <a:t>Sound </a:t>
          </a:r>
          <a:r>
            <a:rPr lang="fr-DZ" dirty="0" err="1"/>
            <a:t>card</a:t>
          </a:r>
          <a:endParaRPr lang="fr-DZ" dirty="0"/>
        </a:p>
      </dgm:t>
    </dgm:pt>
    <dgm:pt modelId="{F4457897-81F2-4032-82B0-B069D088365B}" type="parTrans" cxnId="{C87856F0-5BD2-4C29-88F3-C617D14C79FF}">
      <dgm:prSet/>
      <dgm:spPr/>
      <dgm:t>
        <a:bodyPr/>
        <a:lstStyle/>
        <a:p>
          <a:endParaRPr lang="fr-DZ"/>
        </a:p>
      </dgm:t>
    </dgm:pt>
    <dgm:pt modelId="{5EA28E30-5A2F-41C7-AAE9-76A9BF60A513}" type="sibTrans" cxnId="{C87856F0-5BD2-4C29-88F3-C617D14C79FF}">
      <dgm:prSet/>
      <dgm:spPr/>
      <dgm:t>
        <a:bodyPr/>
        <a:lstStyle/>
        <a:p>
          <a:endParaRPr lang="fr-DZ"/>
        </a:p>
      </dgm:t>
    </dgm:pt>
    <dgm:pt modelId="{4D904964-3D22-4D8E-A6B2-C998771A8A3D}" type="pres">
      <dgm:prSet presAssocID="{A578AE50-8D38-4F70-B9C2-FBA2C23AF68E}" presName="linear" presStyleCnt="0">
        <dgm:presLayoutVars>
          <dgm:dir val="rev"/>
          <dgm:resizeHandles val="exact"/>
        </dgm:presLayoutVars>
      </dgm:prSet>
      <dgm:spPr/>
    </dgm:pt>
    <dgm:pt modelId="{A7A5CB2C-430E-485A-990D-36FB552DDB36}" type="pres">
      <dgm:prSet presAssocID="{4646AD91-72E9-4865-8F66-2899CA780698}" presName="comp" presStyleCnt="0"/>
      <dgm:spPr/>
    </dgm:pt>
    <dgm:pt modelId="{23CCB529-4DF7-4488-BC6D-1DB88326B508}" type="pres">
      <dgm:prSet presAssocID="{4646AD91-72E9-4865-8F66-2899CA780698}" presName="box" presStyleLbl="node1" presStyleIdx="0" presStyleCnt="3" custLinFactNeighborX="3906"/>
      <dgm:spPr/>
    </dgm:pt>
    <dgm:pt modelId="{5088B20F-63BC-4D1F-84F4-200BBE102E6A}" type="pres">
      <dgm:prSet presAssocID="{4646AD91-72E9-4865-8F66-2899CA780698}" presName="img" presStyleLbl="fgImgPlace1" presStyleIdx="0" presStyleCnt="3" custScaleX="202381" custLinFactNeighborX="-62048" custLinFactNeighborY="364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4000" b="-24000"/>
          </a:stretch>
        </a:blipFill>
      </dgm:spPr>
    </dgm:pt>
    <dgm:pt modelId="{2D141F47-4F0C-441A-A5AA-5E93FA509858}" type="pres">
      <dgm:prSet presAssocID="{4646AD91-72E9-4865-8F66-2899CA780698}" presName="text" presStyleLbl="node1" presStyleIdx="0" presStyleCnt="3">
        <dgm:presLayoutVars>
          <dgm:bulletEnabled val="1"/>
        </dgm:presLayoutVars>
      </dgm:prSet>
      <dgm:spPr/>
    </dgm:pt>
    <dgm:pt modelId="{B25EE104-9A40-4666-B8C8-5322D9F22AA9}" type="pres">
      <dgm:prSet presAssocID="{0AEB76A0-A326-466A-A59C-F99A876A86CF}" presName="spacer" presStyleCnt="0"/>
      <dgm:spPr/>
    </dgm:pt>
    <dgm:pt modelId="{14FAC56C-C600-4BDA-BB02-A6A7F8B04BD7}" type="pres">
      <dgm:prSet presAssocID="{EBF3AFC9-91D6-4AE9-BF51-8CE65C620CB9}" presName="comp" presStyleCnt="0"/>
      <dgm:spPr/>
    </dgm:pt>
    <dgm:pt modelId="{5132FAE1-210D-4459-A972-5D19573733A6}" type="pres">
      <dgm:prSet presAssocID="{EBF3AFC9-91D6-4AE9-BF51-8CE65C620CB9}" presName="box" presStyleLbl="node1" presStyleIdx="1" presStyleCnt="3" custLinFactNeighborX="7224" custLinFactNeighborY="-869"/>
      <dgm:spPr/>
    </dgm:pt>
    <dgm:pt modelId="{B98F65A0-187B-4930-A161-9FED21F1CADE}" type="pres">
      <dgm:prSet presAssocID="{EBF3AFC9-91D6-4AE9-BF51-8CE65C620CB9}" presName="img" presStyleLbl="fgImgPlace1" presStyleIdx="1" presStyleCnt="3" custScaleX="199856" custLinFactNeighborX="-64174" custLinFactNeighborY="-396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9D4432F8-D6A4-4E4B-9D79-669A6E10F97A}" type="pres">
      <dgm:prSet presAssocID="{EBF3AFC9-91D6-4AE9-BF51-8CE65C620CB9}" presName="text" presStyleLbl="node1" presStyleIdx="1" presStyleCnt="3">
        <dgm:presLayoutVars>
          <dgm:bulletEnabled val="1"/>
        </dgm:presLayoutVars>
      </dgm:prSet>
      <dgm:spPr/>
    </dgm:pt>
    <dgm:pt modelId="{B3F0F788-E5B6-4869-B186-8C34A4B60598}" type="pres">
      <dgm:prSet presAssocID="{B5EE39CF-5FE7-4D67-B19E-CF9A39907471}" presName="spacer" presStyleCnt="0"/>
      <dgm:spPr/>
    </dgm:pt>
    <dgm:pt modelId="{B1F83206-E88C-4B33-9092-68C5C87C0238}" type="pres">
      <dgm:prSet presAssocID="{ECC18217-D2D4-4D15-9041-21C3270E4153}" presName="comp" presStyleCnt="0"/>
      <dgm:spPr/>
    </dgm:pt>
    <dgm:pt modelId="{2014A3ED-8A1C-4547-8298-F48556126B2A}" type="pres">
      <dgm:prSet presAssocID="{ECC18217-D2D4-4D15-9041-21C3270E4153}" presName="box" presStyleLbl="node1" presStyleIdx="2" presStyleCnt="3" custLinFactNeighborX="2040"/>
      <dgm:spPr/>
    </dgm:pt>
    <dgm:pt modelId="{5F5B132E-EE19-4301-81E8-70F0A28194E1}" type="pres">
      <dgm:prSet presAssocID="{ECC18217-D2D4-4D15-9041-21C3270E4153}" presName="img" presStyleLbl="fgImgPlace1" presStyleIdx="2" presStyleCnt="3" custScaleX="175196" custLinFactNeighborX="-62048" custLinFactNeighborY="-213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</dgm:pt>
    <dgm:pt modelId="{DE6DB6E1-2735-4B62-A46C-478389CD0FF1}" type="pres">
      <dgm:prSet presAssocID="{ECC18217-D2D4-4D15-9041-21C3270E4153}" presName="text" presStyleLbl="node1" presStyleIdx="2" presStyleCnt="3">
        <dgm:presLayoutVars>
          <dgm:bulletEnabled val="1"/>
        </dgm:presLayoutVars>
      </dgm:prSet>
      <dgm:spPr/>
    </dgm:pt>
  </dgm:ptLst>
  <dgm:cxnLst>
    <dgm:cxn modelId="{E654A40A-37A9-408E-98EE-9309B23E8867}" type="presOf" srcId="{4646AD91-72E9-4865-8F66-2899CA780698}" destId="{23CCB529-4DF7-4488-BC6D-1DB88326B508}" srcOrd="0" destOrd="0" presId="urn:microsoft.com/office/officeart/2005/8/layout/vList4"/>
    <dgm:cxn modelId="{9AE80A11-D28D-4C00-970A-C838A233F00A}" type="presOf" srcId="{0254CDF6-397C-45C6-B510-B817F0FF80E4}" destId="{2D141F47-4F0C-441A-A5AA-5E93FA509858}" srcOrd="1" destOrd="2" presId="urn:microsoft.com/office/officeart/2005/8/layout/vList4"/>
    <dgm:cxn modelId="{7DAD8624-2FDF-464A-A363-C7FC31FF8D49}" type="presOf" srcId="{4DBA60C9-4258-41C0-B859-9A839B26D1EA}" destId="{2014A3ED-8A1C-4547-8298-F48556126B2A}" srcOrd="0" destOrd="2" presId="urn:microsoft.com/office/officeart/2005/8/layout/vList4"/>
    <dgm:cxn modelId="{AEFDF824-65FD-44F7-992B-C7BB772358C4}" type="presOf" srcId="{A578AE50-8D38-4F70-B9C2-FBA2C23AF68E}" destId="{4D904964-3D22-4D8E-A6B2-C998771A8A3D}" srcOrd="0" destOrd="0" presId="urn:microsoft.com/office/officeart/2005/8/layout/vList4"/>
    <dgm:cxn modelId="{73804425-7F89-4344-B37C-EE6CC64E5E2F}" type="presOf" srcId="{ECC18217-D2D4-4D15-9041-21C3270E4153}" destId="{2014A3ED-8A1C-4547-8298-F48556126B2A}" srcOrd="0" destOrd="0" presId="urn:microsoft.com/office/officeart/2005/8/layout/vList4"/>
    <dgm:cxn modelId="{380C9C25-82BF-4E23-A362-A5959AC593F9}" type="presOf" srcId="{F757FF1D-0B92-4C2A-801C-EDC2615348DD}" destId="{9D4432F8-D6A4-4E4B-9D79-669A6E10F97A}" srcOrd="1" destOrd="2" presId="urn:microsoft.com/office/officeart/2005/8/layout/vList4"/>
    <dgm:cxn modelId="{ED90D629-E0D3-4AB1-98BE-FF9791E26C9F}" type="presOf" srcId="{48EB06A9-27C9-4DD0-BE79-7FF14C9431E3}" destId="{2014A3ED-8A1C-4547-8298-F48556126B2A}" srcOrd="0" destOrd="1" presId="urn:microsoft.com/office/officeart/2005/8/layout/vList4"/>
    <dgm:cxn modelId="{17923A3B-2D34-4945-89B0-35CC3FDDDD49}" srcId="{EBF3AFC9-91D6-4AE9-BF51-8CE65C620CB9}" destId="{6DFA495C-D480-4408-AD1B-5DCB8344751A}" srcOrd="0" destOrd="0" parTransId="{BD512FF9-5023-47F9-B59E-A37730A12C31}" sibTransId="{D2879CF7-7B66-4461-BEA1-6A8642CDD7D9}"/>
    <dgm:cxn modelId="{D8CFCF62-13CC-4F64-A299-7EC42FE6A812}" srcId="{4646AD91-72E9-4865-8F66-2899CA780698}" destId="{710AFAEC-0D89-43CC-88F7-26DF6E816D25}" srcOrd="0" destOrd="0" parTransId="{7BDF5CE4-AD3E-4E2D-ABC6-8094F22CF126}" sibTransId="{46F547EA-29AA-4131-B32D-64239ECD84D8}"/>
    <dgm:cxn modelId="{1A7B6045-18F1-4511-8DE6-EF1D1AD4DB15}" type="presOf" srcId="{EBF3AFC9-91D6-4AE9-BF51-8CE65C620CB9}" destId="{5132FAE1-210D-4459-A972-5D19573733A6}" srcOrd="0" destOrd="0" presId="urn:microsoft.com/office/officeart/2005/8/layout/vList4"/>
    <dgm:cxn modelId="{D0DB9566-77F2-4051-9FED-1071DF8D9EF5}" type="presOf" srcId="{0254CDF6-397C-45C6-B510-B817F0FF80E4}" destId="{23CCB529-4DF7-4488-BC6D-1DB88326B508}" srcOrd="0" destOrd="2" presId="urn:microsoft.com/office/officeart/2005/8/layout/vList4"/>
    <dgm:cxn modelId="{78832351-D120-4008-9621-36344B574C26}" type="presOf" srcId="{4DBA60C9-4258-41C0-B859-9A839B26D1EA}" destId="{DE6DB6E1-2735-4B62-A46C-478389CD0FF1}" srcOrd="1" destOrd="2" presId="urn:microsoft.com/office/officeart/2005/8/layout/vList4"/>
    <dgm:cxn modelId="{C9C4D955-BCA5-4FDF-AC6F-C5E18645C193}" type="presOf" srcId="{6DFA495C-D480-4408-AD1B-5DCB8344751A}" destId="{9D4432F8-D6A4-4E4B-9D79-669A6E10F97A}" srcOrd="1" destOrd="1" presId="urn:microsoft.com/office/officeart/2005/8/layout/vList4"/>
    <dgm:cxn modelId="{9256307B-F2F4-4F82-8954-A4457F4D5D29}" srcId="{ECC18217-D2D4-4D15-9041-21C3270E4153}" destId="{48EB06A9-27C9-4DD0-BE79-7FF14C9431E3}" srcOrd="0" destOrd="0" parTransId="{7ED4A4F8-92E0-43E0-AF67-90CBAAAA1BFB}" sibTransId="{4D81D92D-704A-499E-81A3-804D63569904}"/>
    <dgm:cxn modelId="{6F1C018E-AF32-436C-8667-3739686AA1EB}" srcId="{A578AE50-8D38-4F70-B9C2-FBA2C23AF68E}" destId="{EBF3AFC9-91D6-4AE9-BF51-8CE65C620CB9}" srcOrd="1" destOrd="0" parTransId="{2DE789D1-43B6-4A98-B197-11995607A08D}" sibTransId="{B5EE39CF-5FE7-4D67-B19E-CF9A39907471}"/>
    <dgm:cxn modelId="{A35EA293-734F-4BE9-B241-E368B3610F42}" type="presOf" srcId="{710AFAEC-0D89-43CC-88F7-26DF6E816D25}" destId="{2D141F47-4F0C-441A-A5AA-5E93FA509858}" srcOrd="1" destOrd="1" presId="urn:microsoft.com/office/officeart/2005/8/layout/vList4"/>
    <dgm:cxn modelId="{E8E29398-CAFE-4178-BF44-8E9E18C1F865}" type="presOf" srcId="{710AFAEC-0D89-43CC-88F7-26DF6E816D25}" destId="{23CCB529-4DF7-4488-BC6D-1DB88326B508}" srcOrd="0" destOrd="1" presId="urn:microsoft.com/office/officeart/2005/8/layout/vList4"/>
    <dgm:cxn modelId="{A12A38A0-658B-4B53-999B-D2C4B92B1478}" type="presOf" srcId="{F757FF1D-0B92-4C2A-801C-EDC2615348DD}" destId="{5132FAE1-210D-4459-A972-5D19573733A6}" srcOrd="0" destOrd="2" presId="urn:microsoft.com/office/officeart/2005/8/layout/vList4"/>
    <dgm:cxn modelId="{FF02D4A2-C145-4592-97F9-F77C21FEBAA9}" type="presOf" srcId="{4646AD91-72E9-4865-8F66-2899CA780698}" destId="{2D141F47-4F0C-441A-A5AA-5E93FA509858}" srcOrd="1" destOrd="0" presId="urn:microsoft.com/office/officeart/2005/8/layout/vList4"/>
    <dgm:cxn modelId="{913D51BE-429D-47C3-A7B7-F72CCB18BCCE}" type="presOf" srcId="{EBF3AFC9-91D6-4AE9-BF51-8CE65C620CB9}" destId="{9D4432F8-D6A4-4E4B-9D79-669A6E10F97A}" srcOrd="1" destOrd="0" presId="urn:microsoft.com/office/officeart/2005/8/layout/vList4"/>
    <dgm:cxn modelId="{4DDF0CC6-BF8A-48ED-B4C6-C9D5994D298F}" srcId="{EBF3AFC9-91D6-4AE9-BF51-8CE65C620CB9}" destId="{F757FF1D-0B92-4C2A-801C-EDC2615348DD}" srcOrd="1" destOrd="0" parTransId="{50E4C023-C5E6-4727-8EC3-A7B0C39AC802}" sibTransId="{29F1B766-9166-4F19-A021-7D29CF0E64E8}"/>
    <dgm:cxn modelId="{E9EC84CD-9FB7-427D-B35B-7CFAA5835476}" srcId="{A578AE50-8D38-4F70-B9C2-FBA2C23AF68E}" destId="{4646AD91-72E9-4865-8F66-2899CA780698}" srcOrd="0" destOrd="0" parTransId="{E66FF22A-0C3D-4D29-B3E3-29A12898751C}" sibTransId="{0AEB76A0-A326-466A-A59C-F99A876A86CF}"/>
    <dgm:cxn modelId="{7A967AE5-D59F-482D-9F70-1D57AB44714B}" srcId="{A578AE50-8D38-4F70-B9C2-FBA2C23AF68E}" destId="{ECC18217-D2D4-4D15-9041-21C3270E4153}" srcOrd="2" destOrd="0" parTransId="{9F0B5E91-F4DA-4EA3-A0B9-79D111817C18}" sibTransId="{3102702C-3EFD-4C87-A63E-50162FCF79A8}"/>
    <dgm:cxn modelId="{5370D3E5-1C1F-40A5-976F-BF2C392435C2}" type="presOf" srcId="{ECC18217-D2D4-4D15-9041-21C3270E4153}" destId="{DE6DB6E1-2735-4B62-A46C-478389CD0FF1}" srcOrd="1" destOrd="0" presId="urn:microsoft.com/office/officeart/2005/8/layout/vList4"/>
    <dgm:cxn modelId="{F98129EE-44BD-47F5-9A4A-F505C16B094F}" type="presOf" srcId="{48EB06A9-27C9-4DD0-BE79-7FF14C9431E3}" destId="{DE6DB6E1-2735-4B62-A46C-478389CD0FF1}" srcOrd="1" destOrd="1" presId="urn:microsoft.com/office/officeart/2005/8/layout/vList4"/>
    <dgm:cxn modelId="{C87856F0-5BD2-4C29-88F3-C617D14C79FF}" srcId="{ECC18217-D2D4-4D15-9041-21C3270E4153}" destId="{4DBA60C9-4258-41C0-B859-9A839B26D1EA}" srcOrd="1" destOrd="0" parTransId="{F4457897-81F2-4032-82B0-B069D088365B}" sibTransId="{5EA28E30-5A2F-41C7-AAE9-76A9BF60A513}"/>
    <dgm:cxn modelId="{D0C4CAF5-30F4-4EF9-BB99-F4F5B36D2314}" srcId="{4646AD91-72E9-4865-8F66-2899CA780698}" destId="{0254CDF6-397C-45C6-B510-B817F0FF80E4}" srcOrd="1" destOrd="0" parTransId="{B31D875B-09BC-438E-9CAD-A99B75D302FA}" sibTransId="{8AAD9D06-9FB0-4BDC-822B-200513F078D1}"/>
    <dgm:cxn modelId="{1B31B6FD-BD0B-4F21-921F-06CE60C35D7F}" type="presOf" srcId="{6DFA495C-D480-4408-AD1B-5DCB8344751A}" destId="{5132FAE1-210D-4459-A972-5D19573733A6}" srcOrd="0" destOrd="1" presId="urn:microsoft.com/office/officeart/2005/8/layout/vList4"/>
    <dgm:cxn modelId="{92CF1808-0B33-47E3-8214-22F6955F7693}" type="presParOf" srcId="{4D904964-3D22-4D8E-A6B2-C998771A8A3D}" destId="{A7A5CB2C-430E-485A-990D-36FB552DDB36}" srcOrd="0" destOrd="0" presId="urn:microsoft.com/office/officeart/2005/8/layout/vList4"/>
    <dgm:cxn modelId="{CDC1741E-C74B-4EC4-948A-68A5AFDA2B9F}" type="presParOf" srcId="{A7A5CB2C-430E-485A-990D-36FB552DDB36}" destId="{23CCB529-4DF7-4488-BC6D-1DB88326B508}" srcOrd="0" destOrd="0" presId="urn:microsoft.com/office/officeart/2005/8/layout/vList4"/>
    <dgm:cxn modelId="{8DC7E5F4-1E9A-4DE5-AEE9-59A39737BB0A}" type="presParOf" srcId="{A7A5CB2C-430E-485A-990D-36FB552DDB36}" destId="{5088B20F-63BC-4D1F-84F4-200BBE102E6A}" srcOrd="1" destOrd="0" presId="urn:microsoft.com/office/officeart/2005/8/layout/vList4"/>
    <dgm:cxn modelId="{DA7515F3-9E51-47CE-B4CB-F060BF1420B4}" type="presParOf" srcId="{A7A5CB2C-430E-485A-990D-36FB552DDB36}" destId="{2D141F47-4F0C-441A-A5AA-5E93FA509858}" srcOrd="2" destOrd="0" presId="urn:microsoft.com/office/officeart/2005/8/layout/vList4"/>
    <dgm:cxn modelId="{9D4EEB5B-D37D-43E2-98BE-09A1B60EF80F}" type="presParOf" srcId="{4D904964-3D22-4D8E-A6B2-C998771A8A3D}" destId="{B25EE104-9A40-4666-B8C8-5322D9F22AA9}" srcOrd="1" destOrd="0" presId="urn:microsoft.com/office/officeart/2005/8/layout/vList4"/>
    <dgm:cxn modelId="{93CE92F9-8E07-4883-BA85-488A7E2E0629}" type="presParOf" srcId="{4D904964-3D22-4D8E-A6B2-C998771A8A3D}" destId="{14FAC56C-C600-4BDA-BB02-A6A7F8B04BD7}" srcOrd="2" destOrd="0" presId="urn:microsoft.com/office/officeart/2005/8/layout/vList4"/>
    <dgm:cxn modelId="{57172BE4-C6F5-4016-953B-981D451519F0}" type="presParOf" srcId="{14FAC56C-C600-4BDA-BB02-A6A7F8B04BD7}" destId="{5132FAE1-210D-4459-A972-5D19573733A6}" srcOrd="0" destOrd="0" presId="urn:microsoft.com/office/officeart/2005/8/layout/vList4"/>
    <dgm:cxn modelId="{39AE1E42-69AE-4D50-80A7-76E39FFE0002}" type="presParOf" srcId="{14FAC56C-C600-4BDA-BB02-A6A7F8B04BD7}" destId="{B98F65A0-187B-4930-A161-9FED21F1CADE}" srcOrd="1" destOrd="0" presId="urn:microsoft.com/office/officeart/2005/8/layout/vList4"/>
    <dgm:cxn modelId="{BCF2B682-3932-4D76-988F-10315F6711CC}" type="presParOf" srcId="{14FAC56C-C600-4BDA-BB02-A6A7F8B04BD7}" destId="{9D4432F8-D6A4-4E4B-9D79-669A6E10F97A}" srcOrd="2" destOrd="0" presId="urn:microsoft.com/office/officeart/2005/8/layout/vList4"/>
    <dgm:cxn modelId="{8F0606BF-5985-4B8A-ABC0-9C86B94DC885}" type="presParOf" srcId="{4D904964-3D22-4D8E-A6B2-C998771A8A3D}" destId="{B3F0F788-E5B6-4869-B186-8C34A4B60598}" srcOrd="3" destOrd="0" presId="urn:microsoft.com/office/officeart/2005/8/layout/vList4"/>
    <dgm:cxn modelId="{B14D12BD-5B6D-4DE3-8F46-19441D0DDC4B}" type="presParOf" srcId="{4D904964-3D22-4D8E-A6B2-C998771A8A3D}" destId="{B1F83206-E88C-4B33-9092-68C5C87C0238}" srcOrd="4" destOrd="0" presId="urn:microsoft.com/office/officeart/2005/8/layout/vList4"/>
    <dgm:cxn modelId="{BA4BA511-6F8B-4615-AE86-06C69789C916}" type="presParOf" srcId="{B1F83206-E88C-4B33-9092-68C5C87C0238}" destId="{2014A3ED-8A1C-4547-8298-F48556126B2A}" srcOrd="0" destOrd="0" presId="urn:microsoft.com/office/officeart/2005/8/layout/vList4"/>
    <dgm:cxn modelId="{249D1DCC-D35D-41B2-8E5A-19F689D88A2D}" type="presParOf" srcId="{B1F83206-E88C-4B33-9092-68C5C87C0238}" destId="{5F5B132E-EE19-4301-81E8-70F0A28194E1}" srcOrd="1" destOrd="0" presId="urn:microsoft.com/office/officeart/2005/8/layout/vList4"/>
    <dgm:cxn modelId="{A0DF21F0-CF1B-4845-B86D-CEC6B1E01844}" type="presParOf" srcId="{B1F83206-E88C-4B33-9092-68C5C87C0238}" destId="{DE6DB6E1-2735-4B62-A46C-478389CD0FF1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98CF0C8-38E9-466A-8A99-6A608AE2AC8A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DZ"/>
        </a:p>
      </dgm:t>
    </dgm:pt>
    <dgm:pt modelId="{7CBCDB12-2CD6-4515-86C6-A11207816928}">
      <dgm:prSet/>
      <dgm:spPr/>
      <dgm:t>
        <a:bodyPr/>
        <a:lstStyle/>
        <a:p>
          <a:r>
            <a:rPr lang="ar-DZ" dirty="0"/>
            <a:t>1</a:t>
          </a:r>
          <a:endParaRPr lang="fr-DZ" dirty="0"/>
        </a:p>
      </dgm:t>
    </dgm:pt>
    <dgm:pt modelId="{6725F168-C37F-4D6B-92A5-E4D8ECE7052E}" type="parTrans" cxnId="{A42707A4-640E-4014-B6AA-0A1DA2A5534F}">
      <dgm:prSet/>
      <dgm:spPr/>
      <dgm:t>
        <a:bodyPr/>
        <a:lstStyle/>
        <a:p>
          <a:endParaRPr lang="fr-DZ"/>
        </a:p>
      </dgm:t>
    </dgm:pt>
    <dgm:pt modelId="{B43FB360-4CBC-4313-85CA-3218D0342AAA}" type="sibTrans" cxnId="{A42707A4-640E-4014-B6AA-0A1DA2A5534F}">
      <dgm:prSet custT="1"/>
      <dgm:spPr/>
      <dgm:t>
        <a:bodyPr/>
        <a:lstStyle/>
        <a:p>
          <a:r>
            <a:rPr lang="ar-DZ" sz="5400" b="1" dirty="0"/>
            <a:t>د</a:t>
          </a:r>
          <a:endParaRPr lang="fr-DZ" sz="4400" b="1" dirty="0"/>
        </a:p>
      </dgm:t>
    </dgm:pt>
    <dgm:pt modelId="{669EF323-FD45-4B72-9740-368B65B3B0F7}" type="pres">
      <dgm:prSet presAssocID="{498CF0C8-38E9-466A-8A99-6A608AE2AC8A}" presName="Name0" presStyleCnt="0">
        <dgm:presLayoutVars>
          <dgm:chMax/>
          <dgm:chPref/>
          <dgm:dir/>
          <dgm:animLvl val="lvl"/>
        </dgm:presLayoutVars>
      </dgm:prSet>
      <dgm:spPr/>
    </dgm:pt>
    <dgm:pt modelId="{5D5B8CD6-BE6C-4C1A-BEE6-F3A76B7AD03E}" type="pres">
      <dgm:prSet presAssocID="{7CBCDB12-2CD6-4515-86C6-A11207816928}" presName="composite" presStyleCnt="0"/>
      <dgm:spPr/>
    </dgm:pt>
    <dgm:pt modelId="{DAB624AE-0EE0-439C-AD76-964E96360E69}" type="pres">
      <dgm:prSet presAssocID="{7CBCDB12-2CD6-4515-86C6-A11207816928}" presName="Parent1" presStyleLbl="node1" presStyleIdx="0" presStyleCnt="2">
        <dgm:presLayoutVars>
          <dgm:chMax val="1"/>
          <dgm:chPref val="1"/>
          <dgm:bulletEnabled val="1"/>
        </dgm:presLayoutVars>
      </dgm:prSet>
      <dgm:spPr/>
    </dgm:pt>
    <dgm:pt modelId="{77A3B82B-6E73-4ECE-A842-53FC4D179D05}" type="pres">
      <dgm:prSet presAssocID="{7CBCDB12-2CD6-4515-86C6-A11207816928}" presName="Childtext1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1F2DEF87-6110-475A-9E3A-C30D2CF225DD}" type="pres">
      <dgm:prSet presAssocID="{7CBCDB12-2CD6-4515-86C6-A11207816928}" presName="BalanceSpacing" presStyleCnt="0"/>
      <dgm:spPr/>
    </dgm:pt>
    <dgm:pt modelId="{FBC9C09C-A8E2-4103-9A4B-3878C518E869}" type="pres">
      <dgm:prSet presAssocID="{7CBCDB12-2CD6-4515-86C6-A11207816928}" presName="BalanceSpacing1" presStyleCnt="0"/>
      <dgm:spPr/>
    </dgm:pt>
    <dgm:pt modelId="{00D50355-8F2B-46FC-8F5E-077564CB06A4}" type="pres">
      <dgm:prSet presAssocID="{B43FB360-4CBC-4313-85CA-3218D0342AAA}" presName="Accent1Text" presStyleLbl="node1" presStyleIdx="1" presStyleCnt="2" custLinFactNeighborX="-1671"/>
      <dgm:spPr/>
    </dgm:pt>
  </dgm:ptLst>
  <dgm:cxnLst>
    <dgm:cxn modelId="{8609D95F-FFDC-4EA4-A684-24499533A269}" type="presOf" srcId="{498CF0C8-38E9-466A-8A99-6A608AE2AC8A}" destId="{669EF323-FD45-4B72-9740-368B65B3B0F7}" srcOrd="0" destOrd="0" presId="urn:microsoft.com/office/officeart/2008/layout/AlternatingHexagons"/>
    <dgm:cxn modelId="{8D1AFA7D-5BD0-4250-8BAB-30EDBBE81F1D}" type="presOf" srcId="{B43FB360-4CBC-4313-85CA-3218D0342AAA}" destId="{00D50355-8F2B-46FC-8F5E-077564CB06A4}" srcOrd="0" destOrd="0" presId="urn:microsoft.com/office/officeart/2008/layout/AlternatingHexagons"/>
    <dgm:cxn modelId="{147E5497-5400-441A-BD26-9CD2EE514825}" type="presOf" srcId="{7CBCDB12-2CD6-4515-86C6-A11207816928}" destId="{DAB624AE-0EE0-439C-AD76-964E96360E69}" srcOrd="0" destOrd="0" presId="urn:microsoft.com/office/officeart/2008/layout/AlternatingHexagons"/>
    <dgm:cxn modelId="{A42707A4-640E-4014-B6AA-0A1DA2A5534F}" srcId="{498CF0C8-38E9-466A-8A99-6A608AE2AC8A}" destId="{7CBCDB12-2CD6-4515-86C6-A11207816928}" srcOrd="0" destOrd="0" parTransId="{6725F168-C37F-4D6B-92A5-E4D8ECE7052E}" sibTransId="{B43FB360-4CBC-4313-85CA-3218D0342AAA}"/>
    <dgm:cxn modelId="{2FFC1734-DCDE-415B-83E2-9CDCB7EB3161}" type="presParOf" srcId="{669EF323-FD45-4B72-9740-368B65B3B0F7}" destId="{5D5B8CD6-BE6C-4C1A-BEE6-F3A76B7AD03E}" srcOrd="0" destOrd="0" presId="urn:microsoft.com/office/officeart/2008/layout/AlternatingHexagons"/>
    <dgm:cxn modelId="{8C6DCBE0-DA62-4A8A-A123-A673FBB4A175}" type="presParOf" srcId="{5D5B8CD6-BE6C-4C1A-BEE6-F3A76B7AD03E}" destId="{DAB624AE-0EE0-439C-AD76-964E96360E69}" srcOrd="0" destOrd="0" presId="urn:microsoft.com/office/officeart/2008/layout/AlternatingHexagons"/>
    <dgm:cxn modelId="{E1F77EF1-D221-4AB9-BDD5-D7367930F98F}" type="presParOf" srcId="{5D5B8CD6-BE6C-4C1A-BEE6-F3A76B7AD03E}" destId="{77A3B82B-6E73-4ECE-A842-53FC4D179D05}" srcOrd="1" destOrd="0" presId="urn:microsoft.com/office/officeart/2008/layout/AlternatingHexagons"/>
    <dgm:cxn modelId="{7AB08321-09DA-4CC6-9C2C-3A7134C0CA7A}" type="presParOf" srcId="{5D5B8CD6-BE6C-4C1A-BEE6-F3A76B7AD03E}" destId="{1F2DEF87-6110-475A-9E3A-C30D2CF225DD}" srcOrd="2" destOrd="0" presId="urn:microsoft.com/office/officeart/2008/layout/AlternatingHexagons"/>
    <dgm:cxn modelId="{2F43D3F8-A9AC-43ED-8BF9-20842B97A6EF}" type="presParOf" srcId="{5D5B8CD6-BE6C-4C1A-BEE6-F3A76B7AD03E}" destId="{FBC9C09C-A8E2-4103-9A4B-3878C518E869}" srcOrd="3" destOrd="0" presId="urn:microsoft.com/office/officeart/2008/layout/AlternatingHexagons"/>
    <dgm:cxn modelId="{AEDF1A28-3C73-4840-B7D7-785CF4D39923}" type="presParOf" srcId="{5D5B8CD6-BE6C-4C1A-BEE6-F3A76B7AD03E}" destId="{00D50355-8F2B-46FC-8F5E-077564CB06A4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578AE50-8D38-4F70-B9C2-FBA2C23AF68E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DZ"/>
        </a:p>
      </dgm:t>
    </dgm:pt>
    <dgm:pt modelId="{4646AD91-72E9-4865-8F66-2899CA780698}">
      <dgm:prSet phldrT="[Texte]"/>
      <dgm:spPr/>
      <dgm:t>
        <a:bodyPr/>
        <a:lstStyle/>
        <a:p>
          <a:r>
            <a:rPr lang="ar-DZ" dirty="0"/>
            <a:t>القرص الصلب</a:t>
          </a:r>
          <a:endParaRPr lang="fr-DZ" dirty="0"/>
        </a:p>
      </dgm:t>
    </dgm:pt>
    <dgm:pt modelId="{E66FF22A-0C3D-4D29-B3E3-29A12898751C}" type="parTrans" cxnId="{E9EC84CD-9FB7-427D-B35B-7CFAA5835476}">
      <dgm:prSet/>
      <dgm:spPr/>
      <dgm:t>
        <a:bodyPr/>
        <a:lstStyle/>
        <a:p>
          <a:endParaRPr lang="fr-DZ"/>
        </a:p>
      </dgm:t>
    </dgm:pt>
    <dgm:pt modelId="{0AEB76A0-A326-466A-A59C-F99A876A86CF}" type="sibTrans" cxnId="{E9EC84CD-9FB7-427D-B35B-7CFAA5835476}">
      <dgm:prSet/>
      <dgm:spPr/>
      <dgm:t>
        <a:bodyPr/>
        <a:lstStyle/>
        <a:p>
          <a:endParaRPr lang="fr-DZ"/>
        </a:p>
      </dgm:t>
    </dgm:pt>
    <dgm:pt modelId="{710AFAEC-0D89-43CC-88F7-26DF6E816D25}">
      <dgm:prSet phldrT="[Texte]"/>
      <dgm:spPr/>
      <dgm:t>
        <a:bodyPr/>
        <a:lstStyle/>
        <a:p>
          <a:r>
            <a:rPr lang="fr-DZ" dirty="0"/>
            <a:t>Disque dur</a:t>
          </a:r>
        </a:p>
      </dgm:t>
    </dgm:pt>
    <dgm:pt modelId="{7BDF5CE4-AD3E-4E2D-ABC6-8094F22CF126}" type="parTrans" cxnId="{D8CFCF62-13CC-4F64-A299-7EC42FE6A812}">
      <dgm:prSet/>
      <dgm:spPr/>
      <dgm:t>
        <a:bodyPr/>
        <a:lstStyle/>
        <a:p>
          <a:endParaRPr lang="fr-DZ"/>
        </a:p>
      </dgm:t>
    </dgm:pt>
    <dgm:pt modelId="{46F547EA-29AA-4131-B32D-64239ECD84D8}" type="sibTrans" cxnId="{D8CFCF62-13CC-4F64-A299-7EC42FE6A812}">
      <dgm:prSet/>
      <dgm:spPr/>
      <dgm:t>
        <a:bodyPr/>
        <a:lstStyle/>
        <a:p>
          <a:endParaRPr lang="fr-DZ"/>
        </a:p>
      </dgm:t>
    </dgm:pt>
    <dgm:pt modelId="{0254CDF6-397C-45C6-B510-B817F0FF80E4}">
      <dgm:prSet phldrT="[Texte]"/>
      <dgm:spPr/>
      <dgm:t>
        <a:bodyPr/>
        <a:lstStyle/>
        <a:p>
          <a:r>
            <a:rPr lang="fr-DZ" dirty="0"/>
            <a:t>HDD</a:t>
          </a:r>
        </a:p>
      </dgm:t>
    </dgm:pt>
    <dgm:pt modelId="{B31D875B-09BC-438E-9CAD-A99B75D302FA}" type="parTrans" cxnId="{D0C4CAF5-30F4-4EF9-BB99-F4F5B36D2314}">
      <dgm:prSet/>
      <dgm:spPr/>
      <dgm:t>
        <a:bodyPr/>
        <a:lstStyle/>
        <a:p>
          <a:endParaRPr lang="fr-DZ"/>
        </a:p>
      </dgm:t>
    </dgm:pt>
    <dgm:pt modelId="{8AAD9D06-9FB0-4BDC-822B-200513F078D1}" type="sibTrans" cxnId="{D0C4CAF5-30F4-4EF9-BB99-F4F5B36D2314}">
      <dgm:prSet/>
      <dgm:spPr/>
      <dgm:t>
        <a:bodyPr/>
        <a:lstStyle/>
        <a:p>
          <a:endParaRPr lang="fr-DZ"/>
        </a:p>
      </dgm:t>
    </dgm:pt>
    <dgm:pt modelId="{EBF3AFC9-91D6-4AE9-BF51-8CE65C620CB9}">
      <dgm:prSet phldrT="[Texte]"/>
      <dgm:spPr/>
      <dgm:t>
        <a:bodyPr/>
        <a:lstStyle/>
        <a:p>
          <a:r>
            <a:rPr lang="ar-DZ" dirty="0"/>
            <a:t>مفتاح الفلاش</a:t>
          </a:r>
          <a:endParaRPr lang="fr-DZ" dirty="0"/>
        </a:p>
      </dgm:t>
    </dgm:pt>
    <dgm:pt modelId="{2DE789D1-43B6-4A98-B197-11995607A08D}" type="parTrans" cxnId="{6F1C018E-AF32-436C-8667-3739686AA1EB}">
      <dgm:prSet/>
      <dgm:spPr/>
      <dgm:t>
        <a:bodyPr/>
        <a:lstStyle/>
        <a:p>
          <a:endParaRPr lang="fr-DZ"/>
        </a:p>
      </dgm:t>
    </dgm:pt>
    <dgm:pt modelId="{B5EE39CF-5FE7-4D67-B19E-CF9A39907471}" type="sibTrans" cxnId="{6F1C018E-AF32-436C-8667-3739686AA1EB}">
      <dgm:prSet/>
      <dgm:spPr/>
      <dgm:t>
        <a:bodyPr/>
        <a:lstStyle/>
        <a:p>
          <a:endParaRPr lang="fr-DZ"/>
        </a:p>
      </dgm:t>
    </dgm:pt>
    <dgm:pt modelId="{6DFA495C-D480-4408-AD1B-5DCB8344751A}">
      <dgm:prSet phldrT="[Texte]"/>
      <dgm:spPr/>
      <dgm:t>
        <a:bodyPr/>
        <a:lstStyle/>
        <a:p>
          <a:r>
            <a:rPr lang="fr-DZ" dirty="0"/>
            <a:t>Flash disque</a:t>
          </a:r>
        </a:p>
      </dgm:t>
    </dgm:pt>
    <dgm:pt modelId="{BD512FF9-5023-47F9-B59E-A37730A12C31}" type="parTrans" cxnId="{17923A3B-2D34-4945-89B0-35CC3FDDDD49}">
      <dgm:prSet/>
      <dgm:spPr/>
      <dgm:t>
        <a:bodyPr/>
        <a:lstStyle/>
        <a:p>
          <a:endParaRPr lang="fr-DZ"/>
        </a:p>
      </dgm:t>
    </dgm:pt>
    <dgm:pt modelId="{D2879CF7-7B66-4461-BEA1-6A8642CDD7D9}" type="sibTrans" cxnId="{17923A3B-2D34-4945-89B0-35CC3FDDDD49}">
      <dgm:prSet/>
      <dgm:spPr/>
      <dgm:t>
        <a:bodyPr/>
        <a:lstStyle/>
        <a:p>
          <a:endParaRPr lang="fr-DZ"/>
        </a:p>
      </dgm:t>
    </dgm:pt>
    <dgm:pt modelId="{F757FF1D-0B92-4C2A-801C-EDC2615348DD}">
      <dgm:prSet phldrT="[Texte]"/>
      <dgm:spPr/>
      <dgm:t>
        <a:bodyPr/>
        <a:lstStyle/>
        <a:p>
          <a:r>
            <a:rPr lang="fr-DZ" dirty="0" err="1"/>
            <a:t>Thumb</a:t>
          </a:r>
          <a:r>
            <a:rPr lang="fr-DZ" dirty="0"/>
            <a:t> drive</a:t>
          </a:r>
        </a:p>
      </dgm:t>
    </dgm:pt>
    <dgm:pt modelId="{50E4C023-C5E6-4727-8EC3-A7B0C39AC802}" type="parTrans" cxnId="{4DDF0CC6-BF8A-48ED-B4C6-C9D5994D298F}">
      <dgm:prSet/>
      <dgm:spPr/>
      <dgm:t>
        <a:bodyPr/>
        <a:lstStyle/>
        <a:p>
          <a:endParaRPr lang="fr-DZ"/>
        </a:p>
      </dgm:t>
    </dgm:pt>
    <dgm:pt modelId="{29F1B766-9166-4F19-A021-7D29CF0E64E8}" type="sibTrans" cxnId="{4DDF0CC6-BF8A-48ED-B4C6-C9D5994D298F}">
      <dgm:prSet/>
      <dgm:spPr/>
      <dgm:t>
        <a:bodyPr/>
        <a:lstStyle/>
        <a:p>
          <a:endParaRPr lang="fr-DZ"/>
        </a:p>
      </dgm:t>
    </dgm:pt>
    <dgm:pt modelId="{ECC18217-D2D4-4D15-9041-21C3270E4153}">
      <dgm:prSet phldrT="[Texte]"/>
      <dgm:spPr/>
      <dgm:t>
        <a:bodyPr/>
        <a:lstStyle/>
        <a:p>
          <a:r>
            <a:rPr lang="ar-DZ" dirty="0"/>
            <a:t>القرص المضغوط</a:t>
          </a:r>
          <a:endParaRPr lang="fr-DZ" dirty="0"/>
        </a:p>
      </dgm:t>
    </dgm:pt>
    <dgm:pt modelId="{9F0B5E91-F4DA-4EA3-A0B9-79D111817C18}" type="parTrans" cxnId="{7A967AE5-D59F-482D-9F70-1D57AB44714B}">
      <dgm:prSet/>
      <dgm:spPr/>
      <dgm:t>
        <a:bodyPr/>
        <a:lstStyle/>
        <a:p>
          <a:endParaRPr lang="fr-DZ"/>
        </a:p>
      </dgm:t>
    </dgm:pt>
    <dgm:pt modelId="{3102702C-3EFD-4C87-A63E-50162FCF79A8}" type="sibTrans" cxnId="{7A967AE5-D59F-482D-9F70-1D57AB44714B}">
      <dgm:prSet/>
      <dgm:spPr/>
      <dgm:t>
        <a:bodyPr/>
        <a:lstStyle/>
        <a:p>
          <a:endParaRPr lang="fr-DZ"/>
        </a:p>
      </dgm:t>
    </dgm:pt>
    <dgm:pt modelId="{48EB06A9-27C9-4DD0-BE79-7FF14C9431E3}">
      <dgm:prSet phldrT="[Texte]"/>
      <dgm:spPr/>
      <dgm:t>
        <a:bodyPr/>
        <a:lstStyle/>
        <a:p>
          <a:r>
            <a:rPr lang="fr-DZ" dirty="0"/>
            <a:t>CD / DVD /Blu-Ray</a:t>
          </a:r>
        </a:p>
      </dgm:t>
    </dgm:pt>
    <dgm:pt modelId="{7ED4A4F8-92E0-43E0-AF67-90CBAAAA1BFB}" type="parTrans" cxnId="{9256307B-F2F4-4F82-8954-A4457F4D5D29}">
      <dgm:prSet/>
      <dgm:spPr/>
      <dgm:t>
        <a:bodyPr/>
        <a:lstStyle/>
        <a:p>
          <a:endParaRPr lang="fr-DZ"/>
        </a:p>
      </dgm:t>
    </dgm:pt>
    <dgm:pt modelId="{4D81D92D-704A-499E-81A3-804D63569904}" type="sibTrans" cxnId="{9256307B-F2F4-4F82-8954-A4457F4D5D29}">
      <dgm:prSet/>
      <dgm:spPr/>
      <dgm:t>
        <a:bodyPr/>
        <a:lstStyle/>
        <a:p>
          <a:endParaRPr lang="fr-DZ"/>
        </a:p>
      </dgm:t>
    </dgm:pt>
    <dgm:pt modelId="{4D904964-3D22-4D8E-A6B2-C998771A8A3D}" type="pres">
      <dgm:prSet presAssocID="{A578AE50-8D38-4F70-B9C2-FBA2C23AF68E}" presName="linear" presStyleCnt="0">
        <dgm:presLayoutVars>
          <dgm:dir val="rev"/>
          <dgm:resizeHandles val="exact"/>
        </dgm:presLayoutVars>
      </dgm:prSet>
      <dgm:spPr/>
    </dgm:pt>
    <dgm:pt modelId="{A7A5CB2C-430E-485A-990D-36FB552DDB36}" type="pres">
      <dgm:prSet presAssocID="{4646AD91-72E9-4865-8F66-2899CA780698}" presName="comp" presStyleCnt="0"/>
      <dgm:spPr/>
    </dgm:pt>
    <dgm:pt modelId="{23CCB529-4DF7-4488-BC6D-1DB88326B508}" type="pres">
      <dgm:prSet presAssocID="{4646AD91-72E9-4865-8F66-2899CA780698}" presName="box" presStyleLbl="node1" presStyleIdx="0" presStyleCnt="3" custLinFactNeighborX="3906"/>
      <dgm:spPr/>
    </dgm:pt>
    <dgm:pt modelId="{5088B20F-63BC-4D1F-84F4-200BBE102E6A}" type="pres">
      <dgm:prSet presAssocID="{4646AD91-72E9-4865-8F66-2899CA780698}" presName="img" presStyleLbl="fgImgPlace1" presStyleIdx="0" presStyleCnt="3" custScaleX="134778" custScaleY="105731" custLinFactNeighborX="-62048" custLinFactNeighborY="364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2D141F47-4F0C-441A-A5AA-5E93FA509858}" type="pres">
      <dgm:prSet presAssocID="{4646AD91-72E9-4865-8F66-2899CA780698}" presName="text" presStyleLbl="node1" presStyleIdx="0" presStyleCnt="3">
        <dgm:presLayoutVars>
          <dgm:bulletEnabled val="1"/>
        </dgm:presLayoutVars>
      </dgm:prSet>
      <dgm:spPr/>
    </dgm:pt>
    <dgm:pt modelId="{B25EE104-9A40-4666-B8C8-5322D9F22AA9}" type="pres">
      <dgm:prSet presAssocID="{0AEB76A0-A326-466A-A59C-F99A876A86CF}" presName="spacer" presStyleCnt="0"/>
      <dgm:spPr/>
    </dgm:pt>
    <dgm:pt modelId="{14FAC56C-C600-4BDA-BB02-A6A7F8B04BD7}" type="pres">
      <dgm:prSet presAssocID="{EBF3AFC9-91D6-4AE9-BF51-8CE65C620CB9}" presName="comp" presStyleCnt="0"/>
      <dgm:spPr/>
    </dgm:pt>
    <dgm:pt modelId="{5132FAE1-210D-4459-A972-5D19573733A6}" type="pres">
      <dgm:prSet presAssocID="{EBF3AFC9-91D6-4AE9-BF51-8CE65C620CB9}" presName="box" presStyleLbl="node1" presStyleIdx="1" presStyleCnt="3" custLinFactNeighborX="7224" custLinFactNeighborY="-869"/>
      <dgm:spPr/>
    </dgm:pt>
    <dgm:pt modelId="{B98F65A0-187B-4930-A161-9FED21F1CADE}" type="pres">
      <dgm:prSet presAssocID="{EBF3AFC9-91D6-4AE9-BF51-8CE65C620CB9}" presName="img" presStyleLbl="fgImgPlace1" presStyleIdx="1" presStyleCnt="3" custScaleX="143269" custLinFactNeighborX="-64174" custLinFactNeighborY="-396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9D4432F8-D6A4-4E4B-9D79-669A6E10F97A}" type="pres">
      <dgm:prSet presAssocID="{EBF3AFC9-91D6-4AE9-BF51-8CE65C620CB9}" presName="text" presStyleLbl="node1" presStyleIdx="1" presStyleCnt="3">
        <dgm:presLayoutVars>
          <dgm:bulletEnabled val="1"/>
        </dgm:presLayoutVars>
      </dgm:prSet>
      <dgm:spPr/>
    </dgm:pt>
    <dgm:pt modelId="{B3F0F788-E5B6-4869-B186-8C34A4B60598}" type="pres">
      <dgm:prSet presAssocID="{B5EE39CF-5FE7-4D67-B19E-CF9A39907471}" presName="spacer" presStyleCnt="0"/>
      <dgm:spPr/>
    </dgm:pt>
    <dgm:pt modelId="{B1F83206-E88C-4B33-9092-68C5C87C0238}" type="pres">
      <dgm:prSet presAssocID="{ECC18217-D2D4-4D15-9041-21C3270E4153}" presName="comp" presStyleCnt="0"/>
      <dgm:spPr/>
    </dgm:pt>
    <dgm:pt modelId="{2014A3ED-8A1C-4547-8298-F48556126B2A}" type="pres">
      <dgm:prSet presAssocID="{ECC18217-D2D4-4D15-9041-21C3270E4153}" presName="box" presStyleLbl="node1" presStyleIdx="2" presStyleCnt="3" custLinFactNeighborX="-255"/>
      <dgm:spPr/>
    </dgm:pt>
    <dgm:pt modelId="{5F5B132E-EE19-4301-81E8-70F0A28194E1}" type="pres">
      <dgm:prSet presAssocID="{ECC18217-D2D4-4D15-9041-21C3270E4153}" presName="img" presStyleLbl="fgImgPlace1" presStyleIdx="2" presStyleCnt="3" custScaleX="120800" custLinFactNeighborX="-62048" custLinFactNeighborY="-213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DE6DB6E1-2735-4B62-A46C-478389CD0FF1}" type="pres">
      <dgm:prSet presAssocID="{ECC18217-D2D4-4D15-9041-21C3270E4153}" presName="text" presStyleLbl="node1" presStyleIdx="2" presStyleCnt="3">
        <dgm:presLayoutVars>
          <dgm:bulletEnabled val="1"/>
        </dgm:presLayoutVars>
      </dgm:prSet>
      <dgm:spPr/>
    </dgm:pt>
  </dgm:ptLst>
  <dgm:cxnLst>
    <dgm:cxn modelId="{E654A40A-37A9-408E-98EE-9309B23E8867}" type="presOf" srcId="{4646AD91-72E9-4865-8F66-2899CA780698}" destId="{23CCB529-4DF7-4488-BC6D-1DB88326B508}" srcOrd="0" destOrd="0" presId="urn:microsoft.com/office/officeart/2005/8/layout/vList4"/>
    <dgm:cxn modelId="{9AE80A11-D28D-4C00-970A-C838A233F00A}" type="presOf" srcId="{0254CDF6-397C-45C6-B510-B817F0FF80E4}" destId="{2D141F47-4F0C-441A-A5AA-5E93FA509858}" srcOrd="1" destOrd="2" presId="urn:microsoft.com/office/officeart/2005/8/layout/vList4"/>
    <dgm:cxn modelId="{AEFDF824-65FD-44F7-992B-C7BB772358C4}" type="presOf" srcId="{A578AE50-8D38-4F70-B9C2-FBA2C23AF68E}" destId="{4D904964-3D22-4D8E-A6B2-C998771A8A3D}" srcOrd="0" destOrd="0" presId="urn:microsoft.com/office/officeart/2005/8/layout/vList4"/>
    <dgm:cxn modelId="{73804425-7F89-4344-B37C-EE6CC64E5E2F}" type="presOf" srcId="{ECC18217-D2D4-4D15-9041-21C3270E4153}" destId="{2014A3ED-8A1C-4547-8298-F48556126B2A}" srcOrd="0" destOrd="0" presId="urn:microsoft.com/office/officeart/2005/8/layout/vList4"/>
    <dgm:cxn modelId="{380C9C25-82BF-4E23-A362-A5959AC593F9}" type="presOf" srcId="{F757FF1D-0B92-4C2A-801C-EDC2615348DD}" destId="{9D4432F8-D6A4-4E4B-9D79-669A6E10F97A}" srcOrd="1" destOrd="2" presId="urn:microsoft.com/office/officeart/2005/8/layout/vList4"/>
    <dgm:cxn modelId="{ED90D629-E0D3-4AB1-98BE-FF9791E26C9F}" type="presOf" srcId="{48EB06A9-27C9-4DD0-BE79-7FF14C9431E3}" destId="{2014A3ED-8A1C-4547-8298-F48556126B2A}" srcOrd="0" destOrd="1" presId="urn:microsoft.com/office/officeart/2005/8/layout/vList4"/>
    <dgm:cxn modelId="{17923A3B-2D34-4945-89B0-35CC3FDDDD49}" srcId="{EBF3AFC9-91D6-4AE9-BF51-8CE65C620CB9}" destId="{6DFA495C-D480-4408-AD1B-5DCB8344751A}" srcOrd="0" destOrd="0" parTransId="{BD512FF9-5023-47F9-B59E-A37730A12C31}" sibTransId="{D2879CF7-7B66-4461-BEA1-6A8642CDD7D9}"/>
    <dgm:cxn modelId="{D8CFCF62-13CC-4F64-A299-7EC42FE6A812}" srcId="{4646AD91-72E9-4865-8F66-2899CA780698}" destId="{710AFAEC-0D89-43CC-88F7-26DF6E816D25}" srcOrd="0" destOrd="0" parTransId="{7BDF5CE4-AD3E-4E2D-ABC6-8094F22CF126}" sibTransId="{46F547EA-29AA-4131-B32D-64239ECD84D8}"/>
    <dgm:cxn modelId="{1A7B6045-18F1-4511-8DE6-EF1D1AD4DB15}" type="presOf" srcId="{EBF3AFC9-91D6-4AE9-BF51-8CE65C620CB9}" destId="{5132FAE1-210D-4459-A972-5D19573733A6}" srcOrd="0" destOrd="0" presId="urn:microsoft.com/office/officeart/2005/8/layout/vList4"/>
    <dgm:cxn modelId="{D0DB9566-77F2-4051-9FED-1071DF8D9EF5}" type="presOf" srcId="{0254CDF6-397C-45C6-B510-B817F0FF80E4}" destId="{23CCB529-4DF7-4488-BC6D-1DB88326B508}" srcOrd="0" destOrd="2" presId="urn:microsoft.com/office/officeart/2005/8/layout/vList4"/>
    <dgm:cxn modelId="{C9C4D955-BCA5-4FDF-AC6F-C5E18645C193}" type="presOf" srcId="{6DFA495C-D480-4408-AD1B-5DCB8344751A}" destId="{9D4432F8-D6A4-4E4B-9D79-669A6E10F97A}" srcOrd="1" destOrd="1" presId="urn:microsoft.com/office/officeart/2005/8/layout/vList4"/>
    <dgm:cxn modelId="{9256307B-F2F4-4F82-8954-A4457F4D5D29}" srcId="{ECC18217-D2D4-4D15-9041-21C3270E4153}" destId="{48EB06A9-27C9-4DD0-BE79-7FF14C9431E3}" srcOrd="0" destOrd="0" parTransId="{7ED4A4F8-92E0-43E0-AF67-90CBAAAA1BFB}" sibTransId="{4D81D92D-704A-499E-81A3-804D63569904}"/>
    <dgm:cxn modelId="{6F1C018E-AF32-436C-8667-3739686AA1EB}" srcId="{A578AE50-8D38-4F70-B9C2-FBA2C23AF68E}" destId="{EBF3AFC9-91D6-4AE9-BF51-8CE65C620CB9}" srcOrd="1" destOrd="0" parTransId="{2DE789D1-43B6-4A98-B197-11995607A08D}" sibTransId="{B5EE39CF-5FE7-4D67-B19E-CF9A39907471}"/>
    <dgm:cxn modelId="{A35EA293-734F-4BE9-B241-E368B3610F42}" type="presOf" srcId="{710AFAEC-0D89-43CC-88F7-26DF6E816D25}" destId="{2D141F47-4F0C-441A-A5AA-5E93FA509858}" srcOrd="1" destOrd="1" presId="urn:microsoft.com/office/officeart/2005/8/layout/vList4"/>
    <dgm:cxn modelId="{E8E29398-CAFE-4178-BF44-8E9E18C1F865}" type="presOf" srcId="{710AFAEC-0D89-43CC-88F7-26DF6E816D25}" destId="{23CCB529-4DF7-4488-BC6D-1DB88326B508}" srcOrd="0" destOrd="1" presId="urn:microsoft.com/office/officeart/2005/8/layout/vList4"/>
    <dgm:cxn modelId="{A12A38A0-658B-4B53-999B-D2C4B92B1478}" type="presOf" srcId="{F757FF1D-0B92-4C2A-801C-EDC2615348DD}" destId="{5132FAE1-210D-4459-A972-5D19573733A6}" srcOrd="0" destOrd="2" presId="urn:microsoft.com/office/officeart/2005/8/layout/vList4"/>
    <dgm:cxn modelId="{FF02D4A2-C145-4592-97F9-F77C21FEBAA9}" type="presOf" srcId="{4646AD91-72E9-4865-8F66-2899CA780698}" destId="{2D141F47-4F0C-441A-A5AA-5E93FA509858}" srcOrd="1" destOrd="0" presId="urn:microsoft.com/office/officeart/2005/8/layout/vList4"/>
    <dgm:cxn modelId="{913D51BE-429D-47C3-A7B7-F72CCB18BCCE}" type="presOf" srcId="{EBF3AFC9-91D6-4AE9-BF51-8CE65C620CB9}" destId="{9D4432F8-D6A4-4E4B-9D79-669A6E10F97A}" srcOrd="1" destOrd="0" presId="urn:microsoft.com/office/officeart/2005/8/layout/vList4"/>
    <dgm:cxn modelId="{4DDF0CC6-BF8A-48ED-B4C6-C9D5994D298F}" srcId="{EBF3AFC9-91D6-4AE9-BF51-8CE65C620CB9}" destId="{F757FF1D-0B92-4C2A-801C-EDC2615348DD}" srcOrd="1" destOrd="0" parTransId="{50E4C023-C5E6-4727-8EC3-A7B0C39AC802}" sibTransId="{29F1B766-9166-4F19-A021-7D29CF0E64E8}"/>
    <dgm:cxn modelId="{E9EC84CD-9FB7-427D-B35B-7CFAA5835476}" srcId="{A578AE50-8D38-4F70-B9C2-FBA2C23AF68E}" destId="{4646AD91-72E9-4865-8F66-2899CA780698}" srcOrd="0" destOrd="0" parTransId="{E66FF22A-0C3D-4D29-B3E3-29A12898751C}" sibTransId="{0AEB76A0-A326-466A-A59C-F99A876A86CF}"/>
    <dgm:cxn modelId="{7A967AE5-D59F-482D-9F70-1D57AB44714B}" srcId="{A578AE50-8D38-4F70-B9C2-FBA2C23AF68E}" destId="{ECC18217-D2D4-4D15-9041-21C3270E4153}" srcOrd="2" destOrd="0" parTransId="{9F0B5E91-F4DA-4EA3-A0B9-79D111817C18}" sibTransId="{3102702C-3EFD-4C87-A63E-50162FCF79A8}"/>
    <dgm:cxn modelId="{5370D3E5-1C1F-40A5-976F-BF2C392435C2}" type="presOf" srcId="{ECC18217-D2D4-4D15-9041-21C3270E4153}" destId="{DE6DB6E1-2735-4B62-A46C-478389CD0FF1}" srcOrd="1" destOrd="0" presId="urn:microsoft.com/office/officeart/2005/8/layout/vList4"/>
    <dgm:cxn modelId="{F98129EE-44BD-47F5-9A4A-F505C16B094F}" type="presOf" srcId="{48EB06A9-27C9-4DD0-BE79-7FF14C9431E3}" destId="{DE6DB6E1-2735-4B62-A46C-478389CD0FF1}" srcOrd="1" destOrd="1" presId="urn:microsoft.com/office/officeart/2005/8/layout/vList4"/>
    <dgm:cxn modelId="{D0C4CAF5-30F4-4EF9-BB99-F4F5B36D2314}" srcId="{4646AD91-72E9-4865-8F66-2899CA780698}" destId="{0254CDF6-397C-45C6-B510-B817F0FF80E4}" srcOrd="1" destOrd="0" parTransId="{B31D875B-09BC-438E-9CAD-A99B75D302FA}" sibTransId="{8AAD9D06-9FB0-4BDC-822B-200513F078D1}"/>
    <dgm:cxn modelId="{1B31B6FD-BD0B-4F21-921F-06CE60C35D7F}" type="presOf" srcId="{6DFA495C-D480-4408-AD1B-5DCB8344751A}" destId="{5132FAE1-210D-4459-A972-5D19573733A6}" srcOrd="0" destOrd="1" presId="urn:microsoft.com/office/officeart/2005/8/layout/vList4"/>
    <dgm:cxn modelId="{92CF1808-0B33-47E3-8214-22F6955F7693}" type="presParOf" srcId="{4D904964-3D22-4D8E-A6B2-C998771A8A3D}" destId="{A7A5CB2C-430E-485A-990D-36FB552DDB36}" srcOrd="0" destOrd="0" presId="urn:microsoft.com/office/officeart/2005/8/layout/vList4"/>
    <dgm:cxn modelId="{CDC1741E-C74B-4EC4-948A-68A5AFDA2B9F}" type="presParOf" srcId="{A7A5CB2C-430E-485A-990D-36FB552DDB36}" destId="{23CCB529-4DF7-4488-BC6D-1DB88326B508}" srcOrd="0" destOrd="0" presId="urn:microsoft.com/office/officeart/2005/8/layout/vList4"/>
    <dgm:cxn modelId="{8DC7E5F4-1E9A-4DE5-AEE9-59A39737BB0A}" type="presParOf" srcId="{A7A5CB2C-430E-485A-990D-36FB552DDB36}" destId="{5088B20F-63BC-4D1F-84F4-200BBE102E6A}" srcOrd="1" destOrd="0" presId="urn:microsoft.com/office/officeart/2005/8/layout/vList4"/>
    <dgm:cxn modelId="{DA7515F3-9E51-47CE-B4CB-F060BF1420B4}" type="presParOf" srcId="{A7A5CB2C-430E-485A-990D-36FB552DDB36}" destId="{2D141F47-4F0C-441A-A5AA-5E93FA509858}" srcOrd="2" destOrd="0" presId="urn:microsoft.com/office/officeart/2005/8/layout/vList4"/>
    <dgm:cxn modelId="{9D4EEB5B-D37D-43E2-98BE-09A1B60EF80F}" type="presParOf" srcId="{4D904964-3D22-4D8E-A6B2-C998771A8A3D}" destId="{B25EE104-9A40-4666-B8C8-5322D9F22AA9}" srcOrd="1" destOrd="0" presId="urn:microsoft.com/office/officeart/2005/8/layout/vList4"/>
    <dgm:cxn modelId="{93CE92F9-8E07-4883-BA85-488A7E2E0629}" type="presParOf" srcId="{4D904964-3D22-4D8E-A6B2-C998771A8A3D}" destId="{14FAC56C-C600-4BDA-BB02-A6A7F8B04BD7}" srcOrd="2" destOrd="0" presId="urn:microsoft.com/office/officeart/2005/8/layout/vList4"/>
    <dgm:cxn modelId="{57172BE4-C6F5-4016-953B-981D451519F0}" type="presParOf" srcId="{14FAC56C-C600-4BDA-BB02-A6A7F8B04BD7}" destId="{5132FAE1-210D-4459-A972-5D19573733A6}" srcOrd="0" destOrd="0" presId="urn:microsoft.com/office/officeart/2005/8/layout/vList4"/>
    <dgm:cxn modelId="{39AE1E42-69AE-4D50-80A7-76E39FFE0002}" type="presParOf" srcId="{14FAC56C-C600-4BDA-BB02-A6A7F8B04BD7}" destId="{B98F65A0-187B-4930-A161-9FED21F1CADE}" srcOrd="1" destOrd="0" presId="urn:microsoft.com/office/officeart/2005/8/layout/vList4"/>
    <dgm:cxn modelId="{BCF2B682-3932-4D76-988F-10315F6711CC}" type="presParOf" srcId="{14FAC56C-C600-4BDA-BB02-A6A7F8B04BD7}" destId="{9D4432F8-D6A4-4E4B-9D79-669A6E10F97A}" srcOrd="2" destOrd="0" presId="urn:microsoft.com/office/officeart/2005/8/layout/vList4"/>
    <dgm:cxn modelId="{8F0606BF-5985-4B8A-ABC0-9C86B94DC885}" type="presParOf" srcId="{4D904964-3D22-4D8E-A6B2-C998771A8A3D}" destId="{B3F0F788-E5B6-4869-B186-8C34A4B60598}" srcOrd="3" destOrd="0" presId="urn:microsoft.com/office/officeart/2005/8/layout/vList4"/>
    <dgm:cxn modelId="{B14D12BD-5B6D-4DE3-8F46-19441D0DDC4B}" type="presParOf" srcId="{4D904964-3D22-4D8E-A6B2-C998771A8A3D}" destId="{B1F83206-E88C-4B33-9092-68C5C87C0238}" srcOrd="4" destOrd="0" presId="urn:microsoft.com/office/officeart/2005/8/layout/vList4"/>
    <dgm:cxn modelId="{BA4BA511-6F8B-4615-AE86-06C69789C916}" type="presParOf" srcId="{B1F83206-E88C-4B33-9092-68C5C87C0238}" destId="{2014A3ED-8A1C-4547-8298-F48556126B2A}" srcOrd="0" destOrd="0" presId="urn:microsoft.com/office/officeart/2005/8/layout/vList4"/>
    <dgm:cxn modelId="{249D1DCC-D35D-41B2-8E5A-19F689D88A2D}" type="presParOf" srcId="{B1F83206-E88C-4B33-9092-68C5C87C0238}" destId="{5F5B132E-EE19-4301-81E8-70F0A28194E1}" srcOrd="1" destOrd="0" presId="urn:microsoft.com/office/officeart/2005/8/layout/vList4"/>
    <dgm:cxn modelId="{A0DF21F0-CF1B-4845-B86D-CEC6B1E01844}" type="presParOf" srcId="{B1F83206-E88C-4B33-9092-68C5C87C0238}" destId="{DE6DB6E1-2735-4B62-A46C-478389CD0FF1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98CF0C8-38E9-466A-8A99-6A608AE2AC8A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DZ"/>
        </a:p>
      </dgm:t>
    </dgm:pt>
    <dgm:pt modelId="{7CBCDB12-2CD6-4515-86C6-A11207816928}">
      <dgm:prSet/>
      <dgm:spPr/>
      <dgm:t>
        <a:bodyPr/>
        <a:lstStyle/>
        <a:p>
          <a:r>
            <a:rPr lang="ar-DZ" dirty="0"/>
            <a:t>1</a:t>
          </a:r>
          <a:endParaRPr lang="fr-DZ" dirty="0"/>
        </a:p>
      </dgm:t>
    </dgm:pt>
    <dgm:pt modelId="{6725F168-C37F-4D6B-92A5-E4D8ECE7052E}" type="parTrans" cxnId="{A42707A4-640E-4014-B6AA-0A1DA2A5534F}">
      <dgm:prSet/>
      <dgm:spPr/>
      <dgm:t>
        <a:bodyPr/>
        <a:lstStyle/>
        <a:p>
          <a:endParaRPr lang="fr-DZ"/>
        </a:p>
      </dgm:t>
    </dgm:pt>
    <dgm:pt modelId="{B43FB360-4CBC-4313-85CA-3218D0342AAA}" type="sibTrans" cxnId="{A42707A4-640E-4014-B6AA-0A1DA2A5534F}">
      <dgm:prSet custT="1"/>
      <dgm:spPr/>
      <dgm:t>
        <a:bodyPr/>
        <a:lstStyle/>
        <a:p>
          <a:r>
            <a:rPr lang="ar-DZ" sz="4400" b="1" dirty="0"/>
            <a:t>3</a:t>
          </a:r>
          <a:endParaRPr lang="fr-DZ" sz="3600" b="1" dirty="0"/>
        </a:p>
      </dgm:t>
    </dgm:pt>
    <dgm:pt modelId="{669EF323-FD45-4B72-9740-368B65B3B0F7}" type="pres">
      <dgm:prSet presAssocID="{498CF0C8-38E9-466A-8A99-6A608AE2AC8A}" presName="Name0" presStyleCnt="0">
        <dgm:presLayoutVars>
          <dgm:chMax/>
          <dgm:chPref/>
          <dgm:dir/>
          <dgm:animLvl val="lvl"/>
        </dgm:presLayoutVars>
      </dgm:prSet>
      <dgm:spPr/>
    </dgm:pt>
    <dgm:pt modelId="{5D5B8CD6-BE6C-4C1A-BEE6-F3A76B7AD03E}" type="pres">
      <dgm:prSet presAssocID="{7CBCDB12-2CD6-4515-86C6-A11207816928}" presName="composite" presStyleCnt="0"/>
      <dgm:spPr/>
    </dgm:pt>
    <dgm:pt modelId="{DAB624AE-0EE0-439C-AD76-964E96360E69}" type="pres">
      <dgm:prSet presAssocID="{7CBCDB12-2CD6-4515-86C6-A11207816928}" presName="Parent1" presStyleLbl="node1" presStyleIdx="0" presStyleCnt="2">
        <dgm:presLayoutVars>
          <dgm:chMax val="1"/>
          <dgm:chPref val="1"/>
          <dgm:bulletEnabled val="1"/>
        </dgm:presLayoutVars>
      </dgm:prSet>
      <dgm:spPr/>
    </dgm:pt>
    <dgm:pt modelId="{77A3B82B-6E73-4ECE-A842-53FC4D179D05}" type="pres">
      <dgm:prSet presAssocID="{7CBCDB12-2CD6-4515-86C6-A11207816928}" presName="Childtext1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1F2DEF87-6110-475A-9E3A-C30D2CF225DD}" type="pres">
      <dgm:prSet presAssocID="{7CBCDB12-2CD6-4515-86C6-A11207816928}" presName="BalanceSpacing" presStyleCnt="0"/>
      <dgm:spPr/>
    </dgm:pt>
    <dgm:pt modelId="{FBC9C09C-A8E2-4103-9A4B-3878C518E869}" type="pres">
      <dgm:prSet presAssocID="{7CBCDB12-2CD6-4515-86C6-A11207816928}" presName="BalanceSpacing1" presStyleCnt="0"/>
      <dgm:spPr/>
    </dgm:pt>
    <dgm:pt modelId="{00D50355-8F2B-46FC-8F5E-077564CB06A4}" type="pres">
      <dgm:prSet presAssocID="{B43FB360-4CBC-4313-85CA-3218D0342AAA}" presName="Accent1Text" presStyleLbl="node1" presStyleIdx="1" presStyleCnt="2" custLinFactNeighborX="-1671"/>
      <dgm:spPr/>
    </dgm:pt>
  </dgm:ptLst>
  <dgm:cxnLst>
    <dgm:cxn modelId="{8609D95F-FFDC-4EA4-A684-24499533A269}" type="presOf" srcId="{498CF0C8-38E9-466A-8A99-6A608AE2AC8A}" destId="{669EF323-FD45-4B72-9740-368B65B3B0F7}" srcOrd="0" destOrd="0" presId="urn:microsoft.com/office/officeart/2008/layout/AlternatingHexagons"/>
    <dgm:cxn modelId="{8D1AFA7D-5BD0-4250-8BAB-30EDBBE81F1D}" type="presOf" srcId="{B43FB360-4CBC-4313-85CA-3218D0342AAA}" destId="{00D50355-8F2B-46FC-8F5E-077564CB06A4}" srcOrd="0" destOrd="0" presId="urn:microsoft.com/office/officeart/2008/layout/AlternatingHexagons"/>
    <dgm:cxn modelId="{147E5497-5400-441A-BD26-9CD2EE514825}" type="presOf" srcId="{7CBCDB12-2CD6-4515-86C6-A11207816928}" destId="{DAB624AE-0EE0-439C-AD76-964E96360E69}" srcOrd="0" destOrd="0" presId="urn:microsoft.com/office/officeart/2008/layout/AlternatingHexagons"/>
    <dgm:cxn modelId="{A42707A4-640E-4014-B6AA-0A1DA2A5534F}" srcId="{498CF0C8-38E9-466A-8A99-6A608AE2AC8A}" destId="{7CBCDB12-2CD6-4515-86C6-A11207816928}" srcOrd="0" destOrd="0" parTransId="{6725F168-C37F-4D6B-92A5-E4D8ECE7052E}" sibTransId="{B43FB360-4CBC-4313-85CA-3218D0342AAA}"/>
    <dgm:cxn modelId="{2FFC1734-DCDE-415B-83E2-9CDCB7EB3161}" type="presParOf" srcId="{669EF323-FD45-4B72-9740-368B65B3B0F7}" destId="{5D5B8CD6-BE6C-4C1A-BEE6-F3A76B7AD03E}" srcOrd="0" destOrd="0" presId="urn:microsoft.com/office/officeart/2008/layout/AlternatingHexagons"/>
    <dgm:cxn modelId="{8C6DCBE0-DA62-4A8A-A123-A673FBB4A175}" type="presParOf" srcId="{5D5B8CD6-BE6C-4C1A-BEE6-F3A76B7AD03E}" destId="{DAB624AE-0EE0-439C-AD76-964E96360E69}" srcOrd="0" destOrd="0" presId="urn:microsoft.com/office/officeart/2008/layout/AlternatingHexagons"/>
    <dgm:cxn modelId="{E1F77EF1-D221-4AB9-BDD5-D7367930F98F}" type="presParOf" srcId="{5D5B8CD6-BE6C-4C1A-BEE6-F3A76B7AD03E}" destId="{77A3B82B-6E73-4ECE-A842-53FC4D179D05}" srcOrd="1" destOrd="0" presId="urn:microsoft.com/office/officeart/2008/layout/AlternatingHexagons"/>
    <dgm:cxn modelId="{7AB08321-09DA-4CC6-9C2C-3A7134C0CA7A}" type="presParOf" srcId="{5D5B8CD6-BE6C-4C1A-BEE6-F3A76B7AD03E}" destId="{1F2DEF87-6110-475A-9E3A-C30D2CF225DD}" srcOrd="2" destOrd="0" presId="urn:microsoft.com/office/officeart/2008/layout/AlternatingHexagons"/>
    <dgm:cxn modelId="{2F43D3F8-A9AC-43ED-8BF9-20842B97A6EF}" type="presParOf" srcId="{5D5B8CD6-BE6C-4C1A-BEE6-F3A76B7AD03E}" destId="{FBC9C09C-A8E2-4103-9A4B-3878C518E869}" srcOrd="3" destOrd="0" presId="urn:microsoft.com/office/officeart/2008/layout/AlternatingHexagons"/>
    <dgm:cxn modelId="{AEDF1A28-3C73-4840-B7D7-785CF4D39923}" type="presParOf" srcId="{5D5B8CD6-BE6C-4C1A-BEE6-F3A76B7AD03E}" destId="{00D50355-8F2B-46FC-8F5E-077564CB06A4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F2CF0EF-4DE7-4DC3-8418-C76785D8A216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DZ"/>
        </a:p>
      </dgm:t>
    </dgm:pt>
    <dgm:pt modelId="{8F02D030-7442-4E1E-A292-9955A2825F57}">
      <dgm:prSet phldrT="[Texte]"/>
      <dgm:spPr/>
      <dgm:t>
        <a:bodyPr/>
        <a:lstStyle/>
        <a:p>
          <a:pPr rtl="1"/>
          <a:r>
            <a:rPr lang="ar-DZ" b="1" dirty="0"/>
            <a:t>الأساسية</a:t>
          </a:r>
          <a:endParaRPr lang="fr-DZ" b="1" dirty="0"/>
        </a:p>
      </dgm:t>
    </dgm:pt>
    <dgm:pt modelId="{63CEACC0-4866-4C84-83CE-018F2EFE0A24}" type="parTrans" cxnId="{45A097DE-D260-48C2-BF2F-6DBED76ED624}">
      <dgm:prSet/>
      <dgm:spPr/>
      <dgm:t>
        <a:bodyPr/>
        <a:lstStyle/>
        <a:p>
          <a:pPr rtl="1"/>
          <a:endParaRPr lang="fr-DZ"/>
        </a:p>
      </dgm:t>
    </dgm:pt>
    <dgm:pt modelId="{428B71E1-4822-4FE5-AE6C-8AA45E133AAC}" type="sibTrans" cxnId="{45A097DE-D260-48C2-BF2F-6DBED76ED624}">
      <dgm:prSet/>
      <dgm:spPr/>
      <dgm:t>
        <a:bodyPr/>
        <a:lstStyle/>
        <a:p>
          <a:pPr rtl="1"/>
          <a:endParaRPr lang="fr-DZ"/>
        </a:p>
      </dgm:t>
    </dgm:pt>
    <dgm:pt modelId="{43D25F33-C868-4D60-B3FD-D5DF6713B907}">
      <dgm:prSet phldrT="[Texte]" custT="1"/>
      <dgm:spPr/>
      <dgm:t>
        <a:bodyPr/>
        <a:lstStyle/>
        <a:p>
          <a:pPr rtl="1"/>
          <a:r>
            <a:rPr lang="ar-DZ" sz="3200" b="1" dirty="0"/>
            <a:t>الوحدة المركزية</a:t>
          </a:r>
          <a:endParaRPr lang="fr-DZ" sz="3200" b="1" dirty="0"/>
        </a:p>
      </dgm:t>
    </dgm:pt>
    <dgm:pt modelId="{80ED0CEA-BCCD-45EE-9FBA-AE57A160F6D6}" type="parTrans" cxnId="{6771CA71-DA3A-4D9C-99E0-B15CA5F1C6B9}">
      <dgm:prSet/>
      <dgm:spPr/>
      <dgm:t>
        <a:bodyPr/>
        <a:lstStyle/>
        <a:p>
          <a:pPr rtl="1"/>
          <a:endParaRPr lang="fr-DZ"/>
        </a:p>
      </dgm:t>
    </dgm:pt>
    <dgm:pt modelId="{F4B94390-45EE-45CE-A495-9F4A2EA43CC3}" type="sibTrans" cxnId="{6771CA71-DA3A-4D9C-99E0-B15CA5F1C6B9}">
      <dgm:prSet/>
      <dgm:spPr/>
      <dgm:t>
        <a:bodyPr/>
        <a:lstStyle/>
        <a:p>
          <a:pPr rtl="1"/>
          <a:endParaRPr lang="fr-DZ"/>
        </a:p>
      </dgm:t>
    </dgm:pt>
    <dgm:pt modelId="{D035C037-F6A3-4EB2-8A63-BE41DE4A4092}">
      <dgm:prSet phldrT="[Texte]" custT="1"/>
      <dgm:spPr/>
      <dgm:t>
        <a:bodyPr/>
        <a:lstStyle/>
        <a:p>
          <a:pPr rtl="1"/>
          <a:r>
            <a:rPr lang="ar-DZ" sz="3200" b="1" dirty="0"/>
            <a:t>الشاشة</a:t>
          </a:r>
          <a:endParaRPr lang="fr-DZ" sz="3200" b="1" dirty="0"/>
        </a:p>
      </dgm:t>
    </dgm:pt>
    <dgm:pt modelId="{0C924F3C-23C0-438B-A659-8A885B4A539D}" type="parTrans" cxnId="{B25DB63F-00FA-4259-9AD6-2AF503C6F90E}">
      <dgm:prSet/>
      <dgm:spPr/>
      <dgm:t>
        <a:bodyPr/>
        <a:lstStyle/>
        <a:p>
          <a:pPr rtl="1"/>
          <a:endParaRPr lang="fr-DZ"/>
        </a:p>
      </dgm:t>
    </dgm:pt>
    <dgm:pt modelId="{40C292A7-DE66-4C06-BD0B-A2CCF791E6FA}" type="sibTrans" cxnId="{B25DB63F-00FA-4259-9AD6-2AF503C6F90E}">
      <dgm:prSet/>
      <dgm:spPr/>
      <dgm:t>
        <a:bodyPr/>
        <a:lstStyle/>
        <a:p>
          <a:pPr rtl="1"/>
          <a:endParaRPr lang="fr-DZ"/>
        </a:p>
      </dgm:t>
    </dgm:pt>
    <dgm:pt modelId="{C43C07C3-D1D1-4A75-AED4-8847CC73F5D2}">
      <dgm:prSet phldrT="[Texte]"/>
      <dgm:spPr/>
      <dgm:t>
        <a:bodyPr/>
        <a:lstStyle/>
        <a:p>
          <a:pPr rtl="1"/>
          <a:r>
            <a:rPr lang="ar-DZ" b="1" dirty="0"/>
            <a:t>الثانوية</a:t>
          </a:r>
          <a:endParaRPr lang="fr-DZ" b="1" dirty="0"/>
        </a:p>
      </dgm:t>
    </dgm:pt>
    <dgm:pt modelId="{A4F249F0-8928-4B3E-A73F-1C523B5FA399}" type="parTrans" cxnId="{2BCFE915-7B77-4D85-9A3F-6067671ABB21}">
      <dgm:prSet/>
      <dgm:spPr/>
      <dgm:t>
        <a:bodyPr/>
        <a:lstStyle/>
        <a:p>
          <a:pPr rtl="1"/>
          <a:endParaRPr lang="fr-DZ"/>
        </a:p>
      </dgm:t>
    </dgm:pt>
    <dgm:pt modelId="{C663BB24-69F1-4D08-977A-F0A79BDB1076}" type="sibTrans" cxnId="{2BCFE915-7B77-4D85-9A3F-6067671ABB21}">
      <dgm:prSet/>
      <dgm:spPr/>
      <dgm:t>
        <a:bodyPr/>
        <a:lstStyle/>
        <a:p>
          <a:pPr rtl="1"/>
          <a:endParaRPr lang="fr-DZ"/>
        </a:p>
      </dgm:t>
    </dgm:pt>
    <dgm:pt modelId="{5F7A0955-F646-4046-B0E9-E59CA6FBFBD7}">
      <dgm:prSet phldrT="[Texte]" custT="1"/>
      <dgm:spPr/>
      <dgm:t>
        <a:bodyPr/>
        <a:lstStyle/>
        <a:p>
          <a:pPr rtl="1"/>
          <a:r>
            <a:rPr lang="ar-DZ" sz="3200" b="1" dirty="0"/>
            <a:t>الفأرة</a:t>
          </a:r>
          <a:endParaRPr lang="fr-DZ" sz="3200" b="1" dirty="0"/>
        </a:p>
      </dgm:t>
    </dgm:pt>
    <dgm:pt modelId="{97711960-E960-408C-AB86-0182FFEADB0C}" type="parTrans" cxnId="{65A1413A-3A3A-49E0-AA54-B1211112B391}">
      <dgm:prSet/>
      <dgm:spPr/>
      <dgm:t>
        <a:bodyPr/>
        <a:lstStyle/>
        <a:p>
          <a:pPr rtl="1"/>
          <a:endParaRPr lang="fr-DZ"/>
        </a:p>
      </dgm:t>
    </dgm:pt>
    <dgm:pt modelId="{90922393-D25D-4834-98AF-6D924CF25DEE}" type="sibTrans" cxnId="{65A1413A-3A3A-49E0-AA54-B1211112B391}">
      <dgm:prSet/>
      <dgm:spPr/>
      <dgm:t>
        <a:bodyPr/>
        <a:lstStyle/>
        <a:p>
          <a:pPr rtl="1"/>
          <a:endParaRPr lang="fr-DZ"/>
        </a:p>
      </dgm:t>
    </dgm:pt>
    <dgm:pt modelId="{73B9DBC3-A4E4-4086-BF0F-8BD4D5ED4772}">
      <dgm:prSet phldrT="[Texte]" custT="1"/>
      <dgm:spPr/>
      <dgm:t>
        <a:bodyPr/>
        <a:lstStyle/>
        <a:p>
          <a:pPr rtl="1"/>
          <a:r>
            <a:rPr lang="ar-DZ" sz="3200" b="1" dirty="0"/>
            <a:t>مكبرات الصوت</a:t>
          </a:r>
          <a:endParaRPr lang="fr-DZ" sz="3200" b="1" dirty="0"/>
        </a:p>
      </dgm:t>
    </dgm:pt>
    <dgm:pt modelId="{83BC3F95-BECE-44E5-8D8B-096340C65EE8}" type="parTrans" cxnId="{B4366052-5677-456C-878C-A196177F8F76}">
      <dgm:prSet/>
      <dgm:spPr/>
      <dgm:t>
        <a:bodyPr/>
        <a:lstStyle/>
        <a:p>
          <a:pPr rtl="1"/>
          <a:endParaRPr lang="fr-DZ"/>
        </a:p>
      </dgm:t>
    </dgm:pt>
    <dgm:pt modelId="{774D6BDC-92DD-4555-B6FB-C478B607BCE6}" type="sibTrans" cxnId="{B4366052-5677-456C-878C-A196177F8F76}">
      <dgm:prSet/>
      <dgm:spPr/>
      <dgm:t>
        <a:bodyPr/>
        <a:lstStyle/>
        <a:p>
          <a:pPr rtl="1"/>
          <a:endParaRPr lang="fr-DZ"/>
        </a:p>
      </dgm:t>
    </dgm:pt>
    <dgm:pt modelId="{58B0D977-0D4D-42A9-B23F-CB4EB88C0BC5}">
      <dgm:prSet phldrT="[Texte]" custT="1"/>
      <dgm:spPr/>
      <dgm:t>
        <a:bodyPr/>
        <a:lstStyle/>
        <a:p>
          <a:pPr rtl="1"/>
          <a:r>
            <a:rPr lang="ar-DZ" sz="3200" b="1" dirty="0"/>
            <a:t>لوحة المفاتيح</a:t>
          </a:r>
          <a:endParaRPr lang="fr-DZ" sz="3200" b="1" dirty="0"/>
        </a:p>
      </dgm:t>
    </dgm:pt>
    <dgm:pt modelId="{C72FFCD1-258A-4568-AAFC-88E13EF9742E}" type="parTrans" cxnId="{1D5E0AAB-5CAE-4CD5-A639-3DDDF694654E}">
      <dgm:prSet/>
      <dgm:spPr/>
      <dgm:t>
        <a:bodyPr/>
        <a:lstStyle/>
        <a:p>
          <a:endParaRPr lang="fr-DZ"/>
        </a:p>
      </dgm:t>
    </dgm:pt>
    <dgm:pt modelId="{6C9E8397-C808-4AC2-922B-01B6E8BE0745}" type="sibTrans" cxnId="{1D5E0AAB-5CAE-4CD5-A639-3DDDF694654E}">
      <dgm:prSet/>
      <dgm:spPr/>
      <dgm:t>
        <a:bodyPr/>
        <a:lstStyle/>
        <a:p>
          <a:endParaRPr lang="fr-DZ"/>
        </a:p>
      </dgm:t>
    </dgm:pt>
    <dgm:pt modelId="{4C8E3B65-F00D-477A-8927-9C5B13134126}">
      <dgm:prSet phldrT="[Texte]" custT="1"/>
      <dgm:spPr/>
      <dgm:t>
        <a:bodyPr/>
        <a:lstStyle/>
        <a:p>
          <a:pPr rtl="1"/>
          <a:r>
            <a:rPr lang="ar-DZ" sz="3200" b="1" dirty="0"/>
            <a:t>الطابعة</a:t>
          </a:r>
          <a:endParaRPr lang="fr-DZ" sz="3200" b="1" dirty="0"/>
        </a:p>
      </dgm:t>
    </dgm:pt>
    <dgm:pt modelId="{2A8F7FC2-FD64-4385-90DF-D0C024EDC457}" type="parTrans" cxnId="{02D73F62-4565-4113-A637-C90BDD60D78A}">
      <dgm:prSet/>
      <dgm:spPr/>
      <dgm:t>
        <a:bodyPr/>
        <a:lstStyle/>
        <a:p>
          <a:endParaRPr lang="fr-DZ"/>
        </a:p>
      </dgm:t>
    </dgm:pt>
    <dgm:pt modelId="{843BD1EA-B042-4E9C-8DA6-47A91EC91016}" type="sibTrans" cxnId="{02D73F62-4565-4113-A637-C90BDD60D78A}">
      <dgm:prSet/>
      <dgm:spPr/>
      <dgm:t>
        <a:bodyPr/>
        <a:lstStyle/>
        <a:p>
          <a:endParaRPr lang="fr-DZ"/>
        </a:p>
      </dgm:t>
    </dgm:pt>
    <dgm:pt modelId="{1E7707B3-B33B-4E0D-BF62-7911972CF367}" type="pres">
      <dgm:prSet presAssocID="{0F2CF0EF-4DE7-4DC3-8418-C76785D8A216}" presName="linearFlow" presStyleCnt="0">
        <dgm:presLayoutVars>
          <dgm:dir val="rev"/>
          <dgm:animLvl val="lvl"/>
          <dgm:resizeHandles val="exact"/>
        </dgm:presLayoutVars>
      </dgm:prSet>
      <dgm:spPr/>
    </dgm:pt>
    <dgm:pt modelId="{B66E7326-3905-494B-86BD-0750AD908497}" type="pres">
      <dgm:prSet presAssocID="{8F02D030-7442-4E1E-A292-9955A2825F57}" presName="composite" presStyleCnt="0"/>
      <dgm:spPr/>
    </dgm:pt>
    <dgm:pt modelId="{DEE337E5-D250-44CE-8F59-40A2E8A30D66}" type="pres">
      <dgm:prSet presAssocID="{8F02D030-7442-4E1E-A292-9955A2825F57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27491662-A88A-4E3E-85A1-B666E62D2F63}" type="pres">
      <dgm:prSet presAssocID="{8F02D030-7442-4E1E-A292-9955A2825F57}" presName="descendantText" presStyleLbl="alignAcc1" presStyleIdx="0" presStyleCnt="2">
        <dgm:presLayoutVars>
          <dgm:bulletEnabled val="1"/>
        </dgm:presLayoutVars>
      </dgm:prSet>
      <dgm:spPr/>
    </dgm:pt>
    <dgm:pt modelId="{C7A18A0B-AE58-4C49-857D-1A54F5F343FA}" type="pres">
      <dgm:prSet presAssocID="{428B71E1-4822-4FE5-AE6C-8AA45E133AAC}" presName="sp" presStyleCnt="0"/>
      <dgm:spPr/>
    </dgm:pt>
    <dgm:pt modelId="{3E98511B-B17C-4DEE-9DA4-9247DA358877}" type="pres">
      <dgm:prSet presAssocID="{C43C07C3-D1D1-4A75-AED4-8847CC73F5D2}" presName="composite" presStyleCnt="0"/>
      <dgm:spPr/>
    </dgm:pt>
    <dgm:pt modelId="{ECE3F27D-46FA-4ACE-8FC1-5C371E91522A}" type="pres">
      <dgm:prSet presAssocID="{C43C07C3-D1D1-4A75-AED4-8847CC73F5D2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13697DD6-01FA-4286-859B-7994BD153948}" type="pres">
      <dgm:prSet presAssocID="{C43C07C3-D1D1-4A75-AED4-8847CC73F5D2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2BCFE915-7B77-4D85-9A3F-6067671ABB21}" srcId="{0F2CF0EF-4DE7-4DC3-8418-C76785D8A216}" destId="{C43C07C3-D1D1-4A75-AED4-8847CC73F5D2}" srcOrd="1" destOrd="0" parTransId="{A4F249F0-8928-4B3E-A73F-1C523B5FA399}" sibTransId="{C663BB24-69F1-4D08-977A-F0A79BDB1076}"/>
    <dgm:cxn modelId="{65A1413A-3A3A-49E0-AA54-B1211112B391}" srcId="{C43C07C3-D1D1-4A75-AED4-8847CC73F5D2}" destId="{5F7A0955-F646-4046-B0E9-E59CA6FBFBD7}" srcOrd="0" destOrd="0" parTransId="{97711960-E960-408C-AB86-0182FFEADB0C}" sibTransId="{90922393-D25D-4834-98AF-6D924CF25DEE}"/>
    <dgm:cxn modelId="{B25DB63F-00FA-4259-9AD6-2AF503C6F90E}" srcId="{8F02D030-7442-4E1E-A292-9955A2825F57}" destId="{D035C037-F6A3-4EB2-8A63-BE41DE4A4092}" srcOrd="1" destOrd="0" parTransId="{0C924F3C-23C0-438B-A659-8A885B4A539D}" sibTransId="{40C292A7-DE66-4C06-BD0B-A2CCF791E6FA}"/>
    <dgm:cxn modelId="{BCF96D5B-7483-4692-9EFD-A7F2D3E1E106}" type="presOf" srcId="{73B9DBC3-A4E4-4086-BF0F-8BD4D5ED4772}" destId="{13697DD6-01FA-4286-859B-7994BD153948}" srcOrd="0" destOrd="1" presId="urn:microsoft.com/office/officeart/2005/8/layout/chevron2"/>
    <dgm:cxn modelId="{02D73F62-4565-4113-A637-C90BDD60D78A}" srcId="{C43C07C3-D1D1-4A75-AED4-8847CC73F5D2}" destId="{4C8E3B65-F00D-477A-8927-9C5B13134126}" srcOrd="2" destOrd="0" parTransId="{2A8F7FC2-FD64-4385-90DF-D0C024EDC457}" sibTransId="{843BD1EA-B042-4E9C-8DA6-47A91EC91016}"/>
    <dgm:cxn modelId="{6771CA71-DA3A-4D9C-99E0-B15CA5F1C6B9}" srcId="{8F02D030-7442-4E1E-A292-9955A2825F57}" destId="{43D25F33-C868-4D60-B3FD-D5DF6713B907}" srcOrd="0" destOrd="0" parTransId="{80ED0CEA-BCCD-45EE-9FBA-AE57A160F6D6}" sibTransId="{F4B94390-45EE-45CE-A495-9F4A2EA43CC3}"/>
    <dgm:cxn modelId="{B4366052-5677-456C-878C-A196177F8F76}" srcId="{C43C07C3-D1D1-4A75-AED4-8847CC73F5D2}" destId="{73B9DBC3-A4E4-4086-BF0F-8BD4D5ED4772}" srcOrd="1" destOrd="0" parTransId="{83BC3F95-BECE-44E5-8D8B-096340C65EE8}" sibTransId="{774D6BDC-92DD-4555-B6FB-C478B607BCE6}"/>
    <dgm:cxn modelId="{731FF752-B38F-413A-B9FA-22D45168EE08}" type="presOf" srcId="{8F02D030-7442-4E1E-A292-9955A2825F57}" destId="{DEE337E5-D250-44CE-8F59-40A2E8A30D66}" srcOrd="0" destOrd="0" presId="urn:microsoft.com/office/officeart/2005/8/layout/chevron2"/>
    <dgm:cxn modelId="{CC46CC87-5930-4B47-B93C-2C6CCEA569CB}" type="presOf" srcId="{58B0D977-0D4D-42A9-B23F-CB4EB88C0BC5}" destId="{27491662-A88A-4E3E-85A1-B666E62D2F63}" srcOrd="0" destOrd="2" presId="urn:microsoft.com/office/officeart/2005/8/layout/chevron2"/>
    <dgm:cxn modelId="{4C763695-0F5B-42D0-9CA7-E6A5B3F5929B}" type="presOf" srcId="{5F7A0955-F646-4046-B0E9-E59CA6FBFBD7}" destId="{13697DD6-01FA-4286-859B-7994BD153948}" srcOrd="0" destOrd="0" presId="urn:microsoft.com/office/officeart/2005/8/layout/chevron2"/>
    <dgm:cxn modelId="{B408F7A8-BA5A-4482-821A-BDFFA47314C0}" type="presOf" srcId="{4C8E3B65-F00D-477A-8927-9C5B13134126}" destId="{13697DD6-01FA-4286-859B-7994BD153948}" srcOrd="0" destOrd="2" presId="urn:microsoft.com/office/officeart/2005/8/layout/chevron2"/>
    <dgm:cxn modelId="{1D5E0AAB-5CAE-4CD5-A639-3DDDF694654E}" srcId="{8F02D030-7442-4E1E-A292-9955A2825F57}" destId="{58B0D977-0D4D-42A9-B23F-CB4EB88C0BC5}" srcOrd="2" destOrd="0" parTransId="{C72FFCD1-258A-4568-AAFC-88E13EF9742E}" sibTransId="{6C9E8397-C808-4AC2-922B-01B6E8BE0745}"/>
    <dgm:cxn modelId="{400AAFBE-8EEA-4B7A-A9F4-05C905C81348}" type="presOf" srcId="{43D25F33-C868-4D60-B3FD-D5DF6713B907}" destId="{27491662-A88A-4E3E-85A1-B666E62D2F63}" srcOrd="0" destOrd="0" presId="urn:microsoft.com/office/officeart/2005/8/layout/chevron2"/>
    <dgm:cxn modelId="{64A7AED4-587C-435A-AEE9-8019D877E095}" type="presOf" srcId="{C43C07C3-D1D1-4A75-AED4-8847CC73F5D2}" destId="{ECE3F27D-46FA-4ACE-8FC1-5C371E91522A}" srcOrd="0" destOrd="0" presId="urn:microsoft.com/office/officeart/2005/8/layout/chevron2"/>
    <dgm:cxn modelId="{45A097DE-D260-48C2-BF2F-6DBED76ED624}" srcId="{0F2CF0EF-4DE7-4DC3-8418-C76785D8A216}" destId="{8F02D030-7442-4E1E-A292-9955A2825F57}" srcOrd="0" destOrd="0" parTransId="{63CEACC0-4866-4C84-83CE-018F2EFE0A24}" sibTransId="{428B71E1-4822-4FE5-AE6C-8AA45E133AAC}"/>
    <dgm:cxn modelId="{DD0378E2-EDBB-4153-B32E-E42B2CDBA157}" type="presOf" srcId="{D035C037-F6A3-4EB2-8A63-BE41DE4A4092}" destId="{27491662-A88A-4E3E-85A1-B666E62D2F63}" srcOrd="0" destOrd="1" presId="urn:microsoft.com/office/officeart/2005/8/layout/chevron2"/>
    <dgm:cxn modelId="{193EB2EB-8905-4A06-BAEC-75906C66786B}" type="presOf" srcId="{0F2CF0EF-4DE7-4DC3-8418-C76785D8A216}" destId="{1E7707B3-B33B-4E0D-BF62-7911972CF367}" srcOrd="0" destOrd="0" presId="urn:microsoft.com/office/officeart/2005/8/layout/chevron2"/>
    <dgm:cxn modelId="{A2D390F8-BF5C-4018-8964-8E3E9C798FEB}" type="presParOf" srcId="{1E7707B3-B33B-4E0D-BF62-7911972CF367}" destId="{B66E7326-3905-494B-86BD-0750AD908497}" srcOrd="0" destOrd="0" presId="urn:microsoft.com/office/officeart/2005/8/layout/chevron2"/>
    <dgm:cxn modelId="{4EB3C18F-C2EF-4070-B581-EBF73BAF151F}" type="presParOf" srcId="{B66E7326-3905-494B-86BD-0750AD908497}" destId="{DEE337E5-D250-44CE-8F59-40A2E8A30D66}" srcOrd="0" destOrd="0" presId="urn:microsoft.com/office/officeart/2005/8/layout/chevron2"/>
    <dgm:cxn modelId="{7723B8B2-4F64-47EC-880C-A37B2CDF8F97}" type="presParOf" srcId="{B66E7326-3905-494B-86BD-0750AD908497}" destId="{27491662-A88A-4E3E-85A1-B666E62D2F63}" srcOrd="1" destOrd="0" presId="urn:microsoft.com/office/officeart/2005/8/layout/chevron2"/>
    <dgm:cxn modelId="{CDB08CF9-ABA3-4815-A0CA-3042378EC4E0}" type="presParOf" srcId="{1E7707B3-B33B-4E0D-BF62-7911972CF367}" destId="{C7A18A0B-AE58-4C49-857D-1A54F5F343FA}" srcOrd="1" destOrd="0" presId="urn:microsoft.com/office/officeart/2005/8/layout/chevron2"/>
    <dgm:cxn modelId="{890D40D9-B529-400E-A6E7-11E1C6721D89}" type="presParOf" srcId="{1E7707B3-B33B-4E0D-BF62-7911972CF367}" destId="{3E98511B-B17C-4DEE-9DA4-9247DA358877}" srcOrd="2" destOrd="0" presId="urn:microsoft.com/office/officeart/2005/8/layout/chevron2"/>
    <dgm:cxn modelId="{D2E5E480-0E16-4573-B17D-D168F8F001B9}" type="presParOf" srcId="{3E98511B-B17C-4DEE-9DA4-9247DA358877}" destId="{ECE3F27D-46FA-4ACE-8FC1-5C371E91522A}" srcOrd="0" destOrd="0" presId="urn:microsoft.com/office/officeart/2005/8/layout/chevron2"/>
    <dgm:cxn modelId="{3EC051B0-5A09-424A-85E7-C23A610E3DC5}" type="presParOf" srcId="{3E98511B-B17C-4DEE-9DA4-9247DA358877}" destId="{13697DD6-01FA-4286-859B-7994BD15394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98CF0C8-38E9-466A-8A99-6A608AE2AC8A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DZ"/>
        </a:p>
      </dgm:t>
    </dgm:pt>
    <dgm:pt modelId="{7CBCDB12-2CD6-4515-86C6-A11207816928}">
      <dgm:prSet/>
      <dgm:spPr/>
      <dgm:t>
        <a:bodyPr/>
        <a:lstStyle/>
        <a:p>
          <a:r>
            <a:rPr lang="ar-DZ" dirty="0"/>
            <a:t>1</a:t>
          </a:r>
          <a:endParaRPr lang="fr-DZ" dirty="0"/>
        </a:p>
      </dgm:t>
    </dgm:pt>
    <dgm:pt modelId="{6725F168-C37F-4D6B-92A5-E4D8ECE7052E}" type="parTrans" cxnId="{A42707A4-640E-4014-B6AA-0A1DA2A5534F}">
      <dgm:prSet/>
      <dgm:spPr/>
      <dgm:t>
        <a:bodyPr/>
        <a:lstStyle/>
        <a:p>
          <a:endParaRPr lang="fr-DZ"/>
        </a:p>
      </dgm:t>
    </dgm:pt>
    <dgm:pt modelId="{B43FB360-4CBC-4313-85CA-3218D0342AAA}" type="sibTrans" cxnId="{A42707A4-640E-4014-B6AA-0A1DA2A5534F}">
      <dgm:prSet custT="1"/>
      <dgm:spPr/>
      <dgm:t>
        <a:bodyPr/>
        <a:lstStyle/>
        <a:p>
          <a:r>
            <a:rPr lang="ar-DZ" sz="4400" b="1" dirty="0"/>
            <a:t>4</a:t>
          </a:r>
          <a:endParaRPr lang="fr-DZ" sz="3600" b="1" dirty="0"/>
        </a:p>
      </dgm:t>
    </dgm:pt>
    <dgm:pt modelId="{669EF323-FD45-4B72-9740-368B65B3B0F7}" type="pres">
      <dgm:prSet presAssocID="{498CF0C8-38E9-466A-8A99-6A608AE2AC8A}" presName="Name0" presStyleCnt="0">
        <dgm:presLayoutVars>
          <dgm:chMax/>
          <dgm:chPref/>
          <dgm:dir/>
          <dgm:animLvl val="lvl"/>
        </dgm:presLayoutVars>
      </dgm:prSet>
      <dgm:spPr/>
    </dgm:pt>
    <dgm:pt modelId="{5D5B8CD6-BE6C-4C1A-BEE6-F3A76B7AD03E}" type="pres">
      <dgm:prSet presAssocID="{7CBCDB12-2CD6-4515-86C6-A11207816928}" presName="composite" presStyleCnt="0"/>
      <dgm:spPr/>
    </dgm:pt>
    <dgm:pt modelId="{DAB624AE-0EE0-439C-AD76-964E96360E69}" type="pres">
      <dgm:prSet presAssocID="{7CBCDB12-2CD6-4515-86C6-A11207816928}" presName="Parent1" presStyleLbl="node1" presStyleIdx="0" presStyleCnt="2">
        <dgm:presLayoutVars>
          <dgm:chMax val="1"/>
          <dgm:chPref val="1"/>
          <dgm:bulletEnabled val="1"/>
        </dgm:presLayoutVars>
      </dgm:prSet>
      <dgm:spPr/>
    </dgm:pt>
    <dgm:pt modelId="{77A3B82B-6E73-4ECE-A842-53FC4D179D05}" type="pres">
      <dgm:prSet presAssocID="{7CBCDB12-2CD6-4515-86C6-A11207816928}" presName="Childtext1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1F2DEF87-6110-475A-9E3A-C30D2CF225DD}" type="pres">
      <dgm:prSet presAssocID="{7CBCDB12-2CD6-4515-86C6-A11207816928}" presName="BalanceSpacing" presStyleCnt="0"/>
      <dgm:spPr/>
    </dgm:pt>
    <dgm:pt modelId="{FBC9C09C-A8E2-4103-9A4B-3878C518E869}" type="pres">
      <dgm:prSet presAssocID="{7CBCDB12-2CD6-4515-86C6-A11207816928}" presName="BalanceSpacing1" presStyleCnt="0"/>
      <dgm:spPr/>
    </dgm:pt>
    <dgm:pt modelId="{00D50355-8F2B-46FC-8F5E-077564CB06A4}" type="pres">
      <dgm:prSet presAssocID="{B43FB360-4CBC-4313-85CA-3218D0342AAA}" presName="Accent1Text" presStyleLbl="node1" presStyleIdx="1" presStyleCnt="2" custLinFactNeighborX="-1671"/>
      <dgm:spPr/>
    </dgm:pt>
  </dgm:ptLst>
  <dgm:cxnLst>
    <dgm:cxn modelId="{8609D95F-FFDC-4EA4-A684-24499533A269}" type="presOf" srcId="{498CF0C8-38E9-466A-8A99-6A608AE2AC8A}" destId="{669EF323-FD45-4B72-9740-368B65B3B0F7}" srcOrd="0" destOrd="0" presId="urn:microsoft.com/office/officeart/2008/layout/AlternatingHexagons"/>
    <dgm:cxn modelId="{8D1AFA7D-5BD0-4250-8BAB-30EDBBE81F1D}" type="presOf" srcId="{B43FB360-4CBC-4313-85CA-3218D0342AAA}" destId="{00D50355-8F2B-46FC-8F5E-077564CB06A4}" srcOrd="0" destOrd="0" presId="urn:microsoft.com/office/officeart/2008/layout/AlternatingHexagons"/>
    <dgm:cxn modelId="{147E5497-5400-441A-BD26-9CD2EE514825}" type="presOf" srcId="{7CBCDB12-2CD6-4515-86C6-A11207816928}" destId="{DAB624AE-0EE0-439C-AD76-964E96360E69}" srcOrd="0" destOrd="0" presId="urn:microsoft.com/office/officeart/2008/layout/AlternatingHexagons"/>
    <dgm:cxn modelId="{A42707A4-640E-4014-B6AA-0A1DA2A5534F}" srcId="{498CF0C8-38E9-466A-8A99-6A608AE2AC8A}" destId="{7CBCDB12-2CD6-4515-86C6-A11207816928}" srcOrd="0" destOrd="0" parTransId="{6725F168-C37F-4D6B-92A5-E4D8ECE7052E}" sibTransId="{B43FB360-4CBC-4313-85CA-3218D0342AAA}"/>
    <dgm:cxn modelId="{2FFC1734-DCDE-415B-83E2-9CDCB7EB3161}" type="presParOf" srcId="{669EF323-FD45-4B72-9740-368B65B3B0F7}" destId="{5D5B8CD6-BE6C-4C1A-BEE6-F3A76B7AD03E}" srcOrd="0" destOrd="0" presId="urn:microsoft.com/office/officeart/2008/layout/AlternatingHexagons"/>
    <dgm:cxn modelId="{8C6DCBE0-DA62-4A8A-A123-A673FBB4A175}" type="presParOf" srcId="{5D5B8CD6-BE6C-4C1A-BEE6-F3A76B7AD03E}" destId="{DAB624AE-0EE0-439C-AD76-964E96360E69}" srcOrd="0" destOrd="0" presId="urn:microsoft.com/office/officeart/2008/layout/AlternatingHexagons"/>
    <dgm:cxn modelId="{E1F77EF1-D221-4AB9-BDD5-D7367930F98F}" type="presParOf" srcId="{5D5B8CD6-BE6C-4C1A-BEE6-F3A76B7AD03E}" destId="{77A3B82B-6E73-4ECE-A842-53FC4D179D05}" srcOrd="1" destOrd="0" presId="urn:microsoft.com/office/officeart/2008/layout/AlternatingHexagons"/>
    <dgm:cxn modelId="{7AB08321-09DA-4CC6-9C2C-3A7134C0CA7A}" type="presParOf" srcId="{5D5B8CD6-BE6C-4C1A-BEE6-F3A76B7AD03E}" destId="{1F2DEF87-6110-475A-9E3A-C30D2CF225DD}" srcOrd="2" destOrd="0" presId="urn:microsoft.com/office/officeart/2008/layout/AlternatingHexagons"/>
    <dgm:cxn modelId="{2F43D3F8-A9AC-43ED-8BF9-20842B97A6EF}" type="presParOf" srcId="{5D5B8CD6-BE6C-4C1A-BEE6-F3A76B7AD03E}" destId="{FBC9C09C-A8E2-4103-9A4B-3878C518E869}" srcOrd="3" destOrd="0" presId="urn:microsoft.com/office/officeart/2008/layout/AlternatingHexagons"/>
    <dgm:cxn modelId="{AEDF1A28-3C73-4840-B7D7-785CF4D39923}" type="presParOf" srcId="{5D5B8CD6-BE6C-4C1A-BEE6-F3A76B7AD03E}" destId="{00D50355-8F2B-46FC-8F5E-077564CB06A4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DCF52EB4-4C9B-4F51-A779-4FB314871F9C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DZ"/>
        </a:p>
      </dgm:t>
    </dgm:pt>
    <dgm:pt modelId="{38ED96FE-E2C4-4F8B-BC9A-7778D3545C9B}">
      <dgm:prSet phldrT="[Texte]" custT="1"/>
      <dgm:spPr/>
      <dgm:t>
        <a:bodyPr/>
        <a:lstStyle/>
        <a:p>
          <a:pPr rtl="1"/>
          <a:r>
            <a:rPr lang="ar-DZ" sz="2800" b="1" dirty="0"/>
            <a:t>1</a:t>
          </a:r>
          <a:endParaRPr lang="fr-DZ" sz="2800" b="1" dirty="0"/>
        </a:p>
      </dgm:t>
    </dgm:pt>
    <dgm:pt modelId="{7051058B-E577-41AE-8E40-4CE629AF0C12}" type="parTrans" cxnId="{5005B084-1B9B-47C1-AD8F-BB7580A0459D}">
      <dgm:prSet/>
      <dgm:spPr/>
      <dgm:t>
        <a:bodyPr/>
        <a:lstStyle/>
        <a:p>
          <a:pPr rtl="1"/>
          <a:endParaRPr lang="fr-DZ"/>
        </a:p>
      </dgm:t>
    </dgm:pt>
    <dgm:pt modelId="{BB8B992A-CC98-4EFA-BF7F-B74C0F668769}" type="sibTrans" cxnId="{5005B084-1B9B-47C1-AD8F-BB7580A0459D}">
      <dgm:prSet/>
      <dgm:spPr/>
      <dgm:t>
        <a:bodyPr/>
        <a:lstStyle/>
        <a:p>
          <a:pPr rtl="1"/>
          <a:endParaRPr lang="fr-DZ"/>
        </a:p>
      </dgm:t>
    </dgm:pt>
    <dgm:pt modelId="{B230878D-E610-45B1-A3A8-39387DEB2454}">
      <dgm:prSet phldrT="[Texte]" custT="1"/>
      <dgm:spPr/>
      <dgm:t>
        <a:bodyPr/>
        <a:lstStyle/>
        <a:p>
          <a:pPr rtl="1"/>
          <a:r>
            <a:rPr lang="ar-DZ" sz="3600" b="1" dirty="0"/>
            <a:t>المعالج</a:t>
          </a:r>
          <a:endParaRPr lang="fr-DZ" sz="3600" b="1" dirty="0"/>
        </a:p>
      </dgm:t>
    </dgm:pt>
    <dgm:pt modelId="{DA89266C-9FBC-4B80-90E6-A0F4C8EBADE6}" type="parTrans" cxnId="{EABDF8AE-D58D-4E00-9E7E-13C9B2187BAE}">
      <dgm:prSet/>
      <dgm:spPr/>
      <dgm:t>
        <a:bodyPr/>
        <a:lstStyle/>
        <a:p>
          <a:pPr rtl="1"/>
          <a:endParaRPr lang="fr-DZ"/>
        </a:p>
      </dgm:t>
    </dgm:pt>
    <dgm:pt modelId="{857D815B-0ACF-45C9-8B8F-18543E190FC8}" type="sibTrans" cxnId="{EABDF8AE-D58D-4E00-9E7E-13C9B2187BAE}">
      <dgm:prSet/>
      <dgm:spPr/>
      <dgm:t>
        <a:bodyPr/>
        <a:lstStyle/>
        <a:p>
          <a:pPr rtl="1"/>
          <a:endParaRPr lang="fr-DZ"/>
        </a:p>
      </dgm:t>
    </dgm:pt>
    <dgm:pt modelId="{4BDEE870-16EC-4FF2-899B-F9F6FF4DD9EF}">
      <dgm:prSet phldrT="[Texte]" custT="1"/>
      <dgm:spPr/>
      <dgm:t>
        <a:bodyPr/>
        <a:lstStyle/>
        <a:p>
          <a:pPr rtl="1"/>
          <a:r>
            <a:rPr lang="ar-DZ" sz="2800" b="1" dirty="0"/>
            <a:t>2</a:t>
          </a:r>
          <a:endParaRPr lang="fr-DZ" sz="2800" b="1" dirty="0"/>
        </a:p>
      </dgm:t>
    </dgm:pt>
    <dgm:pt modelId="{9D860591-2E1A-4726-9FF1-EC06FD59F21A}" type="parTrans" cxnId="{331EDF8A-11BD-4F63-8BE3-ABFB73FC0C67}">
      <dgm:prSet/>
      <dgm:spPr/>
      <dgm:t>
        <a:bodyPr/>
        <a:lstStyle/>
        <a:p>
          <a:pPr rtl="1"/>
          <a:endParaRPr lang="fr-DZ"/>
        </a:p>
      </dgm:t>
    </dgm:pt>
    <dgm:pt modelId="{D6D2306D-D54E-4A3A-9008-9BC8A618367E}" type="sibTrans" cxnId="{331EDF8A-11BD-4F63-8BE3-ABFB73FC0C67}">
      <dgm:prSet/>
      <dgm:spPr/>
      <dgm:t>
        <a:bodyPr/>
        <a:lstStyle/>
        <a:p>
          <a:pPr rtl="1"/>
          <a:endParaRPr lang="fr-DZ"/>
        </a:p>
      </dgm:t>
    </dgm:pt>
    <dgm:pt modelId="{B56FFFAC-0ED9-4157-93BA-82A79B6B2372}">
      <dgm:prSet phldrT="[Texte]" custT="1"/>
      <dgm:spPr/>
      <dgm:t>
        <a:bodyPr/>
        <a:lstStyle/>
        <a:p>
          <a:pPr rtl="1"/>
          <a:r>
            <a:rPr lang="ar-DZ" sz="3600" b="1" dirty="0"/>
            <a:t>البطاقة الأم</a:t>
          </a:r>
          <a:endParaRPr lang="fr-DZ" sz="3600" b="1" dirty="0"/>
        </a:p>
      </dgm:t>
    </dgm:pt>
    <dgm:pt modelId="{EDD7F7E9-3CCB-4804-BAAA-59623FFE5943}" type="parTrans" cxnId="{24DB2F9B-0E1C-49AD-B710-E1A7A584D79D}">
      <dgm:prSet/>
      <dgm:spPr/>
      <dgm:t>
        <a:bodyPr/>
        <a:lstStyle/>
        <a:p>
          <a:pPr rtl="1"/>
          <a:endParaRPr lang="fr-DZ"/>
        </a:p>
      </dgm:t>
    </dgm:pt>
    <dgm:pt modelId="{61D6BF7E-B79E-448F-BD22-A29F9FECE2E0}" type="sibTrans" cxnId="{24DB2F9B-0E1C-49AD-B710-E1A7A584D79D}">
      <dgm:prSet/>
      <dgm:spPr/>
      <dgm:t>
        <a:bodyPr/>
        <a:lstStyle/>
        <a:p>
          <a:pPr rtl="1"/>
          <a:endParaRPr lang="fr-DZ"/>
        </a:p>
      </dgm:t>
    </dgm:pt>
    <dgm:pt modelId="{513188F7-95A1-4097-B4DC-4E0499221566}">
      <dgm:prSet phldrT="[Texte]" custT="1"/>
      <dgm:spPr/>
      <dgm:t>
        <a:bodyPr/>
        <a:lstStyle/>
        <a:p>
          <a:pPr rtl="1"/>
          <a:r>
            <a:rPr lang="ar-DZ" sz="2800" b="1" dirty="0"/>
            <a:t>3</a:t>
          </a:r>
          <a:endParaRPr lang="fr-DZ" sz="2800" b="1" dirty="0"/>
        </a:p>
      </dgm:t>
    </dgm:pt>
    <dgm:pt modelId="{EB97D451-DEC2-4A31-B1FD-073A41A1040C}" type="parTrans" cxnId="{FCC793F0-778D-4D53-9199-EDDEE4AC92DE}">
      <dgm:prSet/>
      <dgm:spPr/>
      <dgm:t>
        <a:bodyPr/>
        <a:lstStyle/>
        <a:p>
          <a:pPr rtl="1"/>
          <a:endParaRPr lang="fr-DZ"/>
        </a:p>
      </dgm:t>
    </dgm:pt>
    <dgm:pt modelId="{CE2A65A0-862C-4118-AD73-7D93BB3A3C6C}" type="sibTrans" cxnId="{FCC793F0-778D-4D53-9199-EDDEE4AC92DE}">
      <dgm:prSet/>
      <dgm:spPr/>
      <dgm:t>
        <a:bodyPr/>
        <a:lstStyle/>
        <a:p>
          <a:pPr rtl="1"/>
          <a:endParaRPr lang="fr-DZ"/>
        </a:p>
      </dgm:t>
    </dgm:pt>
    <dgm:pt modelId="{CC114C78-AD50-4383-803B-A822AD71F0C3}">
      <dgm:prSet phldrT="[Texte]" custT="1"/>
      <dgm:spPr/>
      <dgm:t>
        <a:bodyPr/>
        <a:lstStyle/>
        <a:p>
          <a:pPr rtl="1"/>
          <a:r>
            <a:rPr lang="ar-DZ" sz="3600" b="1" dirty="0"/>
            <a:t>الذاكرة الحية</a:t>
          </a:r>
          <a:endParaRPr lang="fr-DZ" sz="3600" b="1" dirty="0"/>
        </a:p>
      </dgm:t>
    </dgm:pt>
    <dgm:pt modelId="{054C4F97-7299-4373-8152-5B888E349DE8}" type="parTrans" cxnId="{659AC4A4-8D4B-4787-BB04-46A6AB269057}">
      <dgm:prSet/>
      <dgm:spPr/>
      <dgm:t>
        <a:bodyPr/>
        <a:lstStyle/>
        <a:p>
          <a:pPr rtl="1"/>
          <a:endParaRPr lang="fr-DZ"/>
        </a:p>
      </dgm:t>
    </dgm:pt>
    <dgm:pt modelId="{605024CD-8B01-4856-AC55-982AC452BF34}" type="sibTrans" cxnId="{659AC4A4-8D4B-4787-BB04-46A6AB269057}">
      <dgm:prSet/>
      <dgm:spPr/>
      <dgm:t>
        <a:bodyPr/>
        <a:lstStyle/>
        <a:p>
          <a:pPr rtl="1"/>
          <a:endParaRPr lang="fr-DZ"/>
        </a:p>
      </dgm:t>
    </dgm:pt>
    <dgm:pt modelId="{E77C3399-4BD5-4F58-A2B0-7B59C2A9BBCD}">
      <dgm:prSet phldrT="[Texte]" custT="1"/>
      <dgm:spPr/>
      <dgm:t>
        <a:bodyPr/>
        <a:lstStyle/>
        <a:p>
          <a:pPr rtl="1"/>
          <a:r>
            <a:rPr lang="ar-DZ" sz="2800" b="1" dirty="0"/>
            <a:t>4</a:t>
          </a:r>
          <a:endParaRPr lang="fr-DZ" sz="2800" b="1" dirty="0"/>
        </a:p>
      </dgm:t>
    </dgm:pt>
    <dgm:pt modelId="{8A72E80B-A505-49B6-B0FB-2B9578D19CF9}" type="parTrans" cxnId="{E6C6C2B6-F95C-4C35-9C91-DC5763D935E6}">
      <dgm:prSet/>
      <dgm:spPr/>
      <dgm:t>
        <a:bodyPr/>
        <a:lstStyle/>
        <a:p>
          <a:pPr rtl="1"/>
          <a:endParaRPr lang="fr-DZ"/>
        </a:p>
      </dgm:t>
    </dgm:pt>
    <dgm:pt modelId="{5C61139E-A963-4226-8339-870373D4059D}" type="sibTrans" cxnId="{E6C6C2B6-F95C-4C35-9C91-DC5763D935E6}">
      <dgm:prSet/>
      <dgm:spPr/>
      <dgm:t>
        <a:bodyPr/>
        <a:lstStyle/>
        <a:p>
          <a:pPr rtl="1"/>
          <a:endParaRPr lang="fr-DZ"/>
        </a:p>
      </dgm:t>
    </dgm:pt>
    <dgm:pt modelId="{CA5751F7-2C32-40F8-A159-1354DFED6FDA}">
      <dgm:prSet phldrT="[Texte]" custT="1"/>
      <dgm:spPr/>
      <dgm:t>
        <a:bodyPr/>
        <a:lstStyle/>
        <a:p>
          <a:pPr rtl="1"/>
          <a:r>
            <a:rPr lang="ar-DZ" sz="3600" b="1" dirty="0"/>
            <a:t>القرص الصلب</a:t>
          </a:r>
          <a:endParaRPr lang="fr-DZ" sz="3600" b="1" dirty="0"/>
        </a:p>
      </dgm:t>
    </dgm:pt>
    <dgm:pt modelId="{957FEA6B-6D31-459F-9D85-EFCC35E5F7E9}" type="parTrans" cxnId="{3F3BC8D6-8F0C-4F6D-BE52-C11B29F0D59B}">
      <dgm:prSet/>
      <dgm:spPr/>
      <dgm:t>
        <a:bodyPr/>
        <a:lstStyle/>
        <a:p>
          <a:pPr rtl="1"/>
          <a:endParaRPr lang="fr-DZ"/>
        </a:p>
      </dgm:t>
    </dgm:pt>
    <dgm:pt modelId="{FD56B8A7-56D0-42B1-B010-51FC4A8101C5}" type="sibTrans" cxnId="{3F3BC8D6-8F0C-4F6D-BE52-C11B29F0D59B}">
      <dgm:prSet/>
      <dgm:spPr/>
      <dgm:t>
        <a:bodyPr/>
        <a:lstStyle/>
        <a:p>
          <a:pPr rtl="1"/>
          <a:endParaRPr lang="fr-DZ"/>
        </a:p>
      </dgm:t>
    </dgm:pt>
    <dgm:pt modelId="{F0BCF673-38CC-4BC6-AABE-A3C7F7FAD9AD}">
      <dgm:prSet phldrT="[Texte]" custT="1"/>
      <dgm:spPr/>
      <dgm:t>
        <a:bodyPr/>
        <a:lstStyle/>
        <a:p>
          <a:pPr rtl="1"/>
          <a:r>
            <a:rPr lang="ar-DZ" sz="3600" b="1" dirty="0"/>
            <a:t>الصندوق الرئيسي</a:t>
          </a:r>
          <a:endParaRPr lang="fr-DZ" sz="3600" b="1" dirty="0"/>
        </a:p>
      </dgm:t>
    </dgm:pt>
    <dgm:pt modelId="{58530ED8-9ACC-4D2F-BA83-75080D225846}" type="parTrans" cxnId="{5ABC37A3-1D71-4C11-AF82-99E0BA3568CC}">
      <dgm:prSet/>
      <dgm:spPr/>
      <dgm:t>
        <a:bodyPr/>
        <a:lstStyle/>
        <a:p>
          <a:pPr rtl="1"/>
          <a:endParaRPr lang="fr-DZ"/>
        </a:p>
      </dgm:t>
    </dgm:pt>
    <dgm:pt modelId="{DFD1FED2-AAF5-4768-AAF5-4EE48E2C84F8}" type="sibTrans" cxnId="{5ABC37A3-1D71-4C11-AF82-99E0BA3568CC}">
      <dgm:prSet/>
      <dgm:spPr/>
      <dgm:t>
        <a:bodyPr/>
        <a:lstStyle/>
        <a:p>
          <a:pPr rtl="1"/>
          <a:endParaRPr lang="fr-DZ"/>
        </a:p>
      </dgm:t>
    </dgm:pt>
    <dgm:pt modelId="{10A8C06B-E9AC-4716-8492-B90EF180D8B9}">
      <dgm:prSet phldrT="[Texte]" custT="1"/>
      <dgm:spPr/>
      <dgm:t>
        <a:bodyPr/>
        <a:lstStyle/>
        <a:p>
          <a:pPr rtl="1"/>
          <a:r>
            <a:rPr lang="ar-DZ" sz="2800" b="1" dirty="0"/>
            <a:t>5</a:t>
          </a:r>
          <a:endParaRPr lang="fr-DZ" sz="2800" b="1" dirty="0"/>
        </a:p>
      </dgm:t>
    </dgm:pt>
    <dgm:pt modelId="{7BC5CD8E-8765-4818-85F2-092CFD5D266B}" type="parTrans" cxnId="{84D4B68E-DB2E-47D3-A5E9-E0F9E1089580}">
      <dgm:prSet/>
      <dgm:spPr/>
      <dgm:t>
        <a:bodyPr/>
        <a:lstStyle/>
        <a:p>
          <a:pPr rtl="1"/>
          <a:endParaRPr lang="fr-DZ"/>
        </a:p>
      </dgm:t>
    </dgm:pt>
    <dgm:pt modelId="{05576BF7-07A3-4ADE-BFC3-A55C621A8A23}" type="sibTrans" cxnId="{84D4B68E-DB2E-47D3-A5E9-E0F9E1089580}">
      <dgm:prSet/>
      <dgm:spPr/>
      <dgm:t>
        <a:bodyPr/>
        <a:lstStyle/>
        <a:p>
          <a:pPr rtl="1"/>
          <a:endParaRPr lang="fr-DZ"/>
        </a:p>
      </dgm:t>
    </dgm:pt>
    <dgm:pt modelId="{F4FB6BC1-8C73-48C1-BEB9-2E2256FBB9D3}">
      <dgm:prSet phldrT="[Texte]" custT="1"/>
      <dgm:spPr/>
      <dgm:t>
        <a:bodyPr/>
        <a:lstStyle/>
        <a:p>
          <a:pPr rtl="1"/>
          <a:r>
            <a:rPr lang="ar-DZ" sz="3600" b="1" dirty="0"/>
            <a:t>المغذية</a:t>
          </a:r>
          <a:endParaRPr lang="fr-DZ" sz="3600" b="1" dirty="0"/>
        </a:p>
      </dgm:t>
    </dgm:pt>
    <dgm:pt modelId="{99C54D16-327B-45BB-A980-4EC7628D1EB8}" type="parTrans" cxnId="{7B1500AE-8CD5-4220-B1DB-04F3017C9E74}">
      <dgm:prSet/>
      <dgm:spPr/>
      <dgm:t>
        <a:bodyPr/>
        <a:lstStyle/>
        <a:p>
          <a:pPr rtl="1"/>
          <a:endParaRPr lang="fr-DZ"/>
        </a:p>
      </dgm:t>
    </dgm:pt>
    <dgm:pt modelId="{BED6CFFC-123E-4C06-94D4-D2725B652B48}" type="sibTrans" cxnId="{7B1500AE-8CD5-4220-B1DB-04F3017C9E74}">
      <dgm:prSet/>
      <dgm:spPr/>
      <dgm:t>
        <a:bodyPr/>
        <a:lstStyle/>
        <a:p>
          <a:pPr rtl="1"/>
          <a:endParaRPr lang="fr-DZ"/>
        </a:p>
      </dgm:t>
    </dgm:pt>
    <dgm:pt modelId="{E78D2476-352F-4BCB-AB1C-700DDB6AB393}">
      <dgm:prSet phldrT="[Texte]" custT="1"/>
      <dgm:spPr/>
      <dgm:t>
        <a:bodyPr/>
        <a:lstStyle/>
        <a:p>
          <a:pPr rtl="1"/>
          <a:r>
            <a:rPr lang="ar-DZ" sz="2800" b="1" dirty="0"/>
            <a:t>6</a:t>
          </a:r>
          <a:endParaRPr lang="fr-DZ" sz="2800" b="1" dirty="0"/>
        </a:p>
      </dgm:t>
    </dgm:pt>
    <dgm:pt modelId="{818FEF0E-9A49-4239-9EBD-BF237124C5DC}" type="parTrans" cxnId="{00AF40BD-F130-4E4C-9A06-B1B20EE9D7C6}">
      <dgm:prSet/>
      <dgm:spPr/>
      <dgm:t>
        <a:bodyPr/>
        <a:lstStyle/>
        <a:p>
          <a:pPr rtl="1"/>
          <a:endParaRPr lang="fr-DZ"/>
        </a:p>
      </dgm:t>
    </dgm:pt>
    <dgm:pt modelId="{FC1BA94B-5145-4B0B-B1DB-8AE35890BE79}" type="sibTrans" cxnId="{00AF40BD-F130-4E4C-9A06-B1B20EE9D7C6}">
      <dgm:prSet/>
      <dgm:spPr/>
      <dgm:t>
        <a:bodyPr/>
        <a:lstStyle/>
        <a:p>
          <a:pPr rtl="1"/>
          <a:endParaRPr lang="fr-DZ"/>
        </a:p>
      </dgm:t>
    </dgm:pt>
    <dgm:pt modelId="{C194D14E-553D-433C-BD5C-AF8B831C4A59}" type="pres">
      <dgm:prSet presAssocID="{DCF52EB4-4C9B-4F51-A779-4FB314871F9C}" presName="linearFlow" presStyleCnt="0">
        <dgm:presLayoutVars>
          <dgm:dir val="rev"/>
          <dgm:animLvl val="lvl"/>
          <dgm:resizeHandles val="exact"/>
        </dgm:presLayoutVars>
      </dgm:prSet>
      <dgm:spPr/>
    </dgm:pt>
    <dgm:pt modelId="{A53B48CC-21C8-42BE-8391-001D7F2793E9}" type="pres">
      <dgm:prSet presAssocID="{38ED96FE-E2C4-4F8B-BC9A-7778D3545C9B}" presName="composite" presStyleCnt="0"/>
      <dgm:spPr/>
    </dgm:pt>
    <dgm:pt modelId="{FEE237B4-7A84-4A9E-A050-72D5DA6BEED8}" type="pres">
      <dgm:prSet presAssocID="{38ED96FE-E2C4-4F8B-BC9A-7778D3545C9B}" presName="parentText" presStyleLbl="alignNode1" presStyleIdx="0" presStyleCnt="6">
        <dgm:presLayoutVars>
          <dgm:chMax val="1"/>
          <dgm:bulletEnabled val="1"/>
        </dgm:presLayoutVars>
      </dgm:prSet>
      <dgm:spPr/>
    </dgm:pt>
    <dgm:pt modelId="{591A08FF-C407-415A-93CE-E13BB9DDF51D}" type="pres">
      <dgm:prSet presAssocID="{38ED96FE-E2C4-4F8B-BC9A-7778D3545C9B}" presName="descendantText" presStyleLbl="alignAcc1" presStyleIdx="0" presStyleCnt="6">
        <dgm:presLayoutVars>
          <dgm:bulletEnabled val="1"/>
        </dgm:presLayoutVars>
      </dgm:prSet>
      <dgm:spPr/>
    </dgm:pt>
    <dgm:pt modelId="{0851D094-FE84-42E7-8511-FE2ACF5358B8}" type="pres">
      <dgm:prSet presAssocID="{BB8B992A-CC98-4EFA-BF7F-B74C0F668769}" presName="sp" presStyleCnt="0"/>
      <dgm:spPr/>
    </dgm:pt>
    <dgm:pt modelId="{7D0A20CB-F5BC-4C91-9082-478C5B70803C}" type="pres">
      <dgm:prSet presAssocID="{4BDEE870-16EC-4FF2-899B-F9F6FF4DD9EF}" presName="composite" presStyleCnt="0"/>
      <dgm:spPr/>
    </dgm:pt>
    <dgm:pt modelId="{5C582A15-BFBC-4390-ACC9-376FCA4CA157}" type="pres">
      <dgm:prSet presAssocID="{4BDEE870-16EC-4FF2-899B-F9F6FF4DD9EF}" presName="parentText" presStyleLbl="alignNode1" presStyleIdx="1" presStyleCnt="6">
        <dgm:presLayoutVars>
          <dgm:chMax val="1"/>
          <dgm:bulletEnabled val="1"/>
        </dgm:presLayoutVars>
      </dgm:prSet>
      <dgm:spPr/>
    </dgm:pt>
    <dgm:pt modelId="{F7D6BFEE-C77A-48D0-8CE2-735436AB2F3F}" type="pres">
      <dgm:prSet presAssocID="{4BDEE870-16EC-4FF2-899B-F9F6FF4DD9EF}" presName="descendantText" presStyleLbl="alignAcc1" presStyleIdx="1" presStyleCnt="6">
        <dgm:presLayoutVars>
          <dgm:bulletEnabled val="1"/>
        </dgm:presLayoutVars>
      </dgm:prSet>
      <dgm:spPr/>
    </dgm:pt>
    <dgm:pt modelId="{86843DD6-35AD-4381-B24D-84663C7A9292}" type="pres">
      <dgm:prSet presAssocID="{D6D2306D-D54E-4A3A-9008-9BC8A618367E}" presName="sp" presStyleCnt="0"/>
      <dgm:spPr/>
    </dgm:pt>
    <dgm:pt modelId="{A79F8F8A-5D6A-408C-B6C5-E6B1150E9F99}" type="pres">
      <dgm:prSet presAssocID="{513188F7-95A1-4097-B4DC-4E0499221566}" presName="composite" presStyleCnt="0"/>
      <dgm:spPr/>
    </dgm:pt>
    <dgm:pt modelId="{85F0C9CC-2EC2-42D9-8129-8465B7E7585C}" type="pres">
      <dgm:prSet presAssocID="{513188F7-95A1-4097-B4DC-4E0499221566}" presName="parentText" presStyleLbl="alignNode1" presStyleIdx="2" presStyleCnt="6">
        <dgm:presLayoutVars>
          <dgm:chMax val="1"/>
          <dgm:bulletEnabled val="1"/>
        </dgm:presLayoutVars>
      </dgm:prSet>
      <dgm:spPr/>
    </dgm:pt>
    <dgm:pt modelId="{9D2F3EF0-379A-49ED-B9A1-9B40224A6F63}" type="pres">
      <dgm:prSet presAssocID="{513188F7-95A1-4097-B4DC-4E0499221566}" presName="descendantText" presStyleLbl="alignAcc1" presStyleIdx="2" presStyleCnt="6">
        <dgm:presLayoutVars>
          <dgm:bulletEnabled val="1"/>
        </dgm:presLayoutVars>
      </dgm:prSet>
      <dgm:spPr/>
    </dgm:pt>
    <dgm:pt modelId="{1B6BDE5C-BCE8-4050-BDFB-6C3083DA7F62}" type="pres">
      <dgm:prSet presAssocID="{CE2A65A0-862C-4118-AD73-7D93BB3A3C6C}" presName="sp" presStyleCnt="0"/>
      <dgm:spPr/>
    </dgm:pt>
    <dgm:pt modelId="{7AB06814-A162-469F-A688-30F6598778B0}" type="pres">
      <dgm:prSet presAssocID="{E77C3399-4BD5-4F58-A2B0-7B59C2A9BBCD}" presName="composite" presStyleCnt="0"/>
      <dgm:spPr/>
    </dgm:pt>
    <dgm:pt modelId="{7D277604-EDC7-46A2-8E90-00F39B1D8A7B}" type="pres">
      <dgm:prSet presAssocID="{E77C3399-4BD5-4F58-A2B0-7B59C2A9BBCD}" presName="parentText" presStyleLbl="alignNode1" presStyleIdx="3" presStyleCnt="6">
        <dgm:presLayoutVars>
          <dgm:chMax val="1"/>
          <dgm:bulletEnabled val="1"/>
        </dgm:presLayoutVars>
      </dgm:prSet>
      <dgm:spPr/>
    </dgm:pt>
    <dgm:pt modelId="{E3571CC6-6568-402B-A2C9-37167ADBAF09}" type="pres">
      <dgm:prSet presAssocID="{E77C3399-4BD5-4F58-A2B0-7B59C2A9BBCD}" presName="descendantText" presStyleLbl="alignAcc1" presStyleIdx="3" presStyleCnt="6">
        <dgm:presLayoutVars>
          <dgm:bulletEnabled val="1"/>
        </dgm:presLayoutVars>
      </dgm:prSet>
      <dgm:spPr/>
    </dgm:pt>
    <dgm:pt modelId="{0AC4506C-5DCC-41ED-99D2-010209F963EF}" type="pres">
      <dgm:prSet presAssocID="{5C61139E-A963-4226-8339-870373D4059D}" presName="sp" presStyleCnt="0"/>
      <dgm:spPr/>
    </dgm:pt>
    <dgm:pt modelId="{EBC68377-1483-4C2D-94CD-E6CAF0B3AC92}" type="pres">
      <dgm:prSet presAssocID="{10A8C06B-E9AC-4716-8492-B90EF180D8B9}" presName="composite" presStyleCnt="0"/>
      <dgm:spPr/>
    </dgm:pt>
    <dgm:pt modelId="{F990C8FD-1471-4CDF-9F69-028F22090D97}" type="pres">
      <dgm:prSet presAssocID="{10A8C06B-E9AC-4716-8492-B90EF180D8B9}" presName="parentText" presStyleLbl="alignNode1" presStyleIdx="4" presStyleCnt="6">
        <dgm:presLayoutVars>
          <dgm:chMax val="1"/>
          <dgm:bulletEnabled val="1"/>
        </dgm:presLayoutVars>
      </dgm:prSet>
      <dgm:spPr/>
    </dgm:pt>
    <dgm:pt modelId="{CD249EC1-C7B0-4F6D-8FC3-B07345EE4672}" type="pres">
      <dgm:prSet presAssocID="{10A8C06B-E9AC-4716-8492-B90EF180D8B9}" presName="descendantText" presStyleLbl="alignAcc1" presStyleIdx="4" presStyleCnt="6">
        <dgm:presLayoutVars>
          <dgm:bulletEnabled val="1"/>
        </dgm:presLayoutVars>
      </dgm:prSet>
      <dgm:spPr/>
    </dgm:pt>
    <dgm:pt modelId="{B28878B1-7369-4D6F-B1B7-7150FF02DEA5}" type="pres">
      <dgm:prSet presAssocID="{05576BF7-07A3-4ADE-BFC3-A55C621A8A23}" presName="sp" presStyleCnt="0"/>
      <dgm:spPr/>
    </dgm:pt>
    <dgm:pt modelId="{3C79F1F2-5C63-404A-BFDF-A2058FFEC3BC}" type="pres">
      <dgm:prSet presAssocID="{E78D2476-352F-4BCB-AB1C-700DDB6AB393}" presName="composite" presStyleCnt="0"/>
      <dgm:spPr/>
    </dgm:pt>
    <dgm:pt modelId="{90174E9A-AA98-47AF-BD5C-136FD4CCEE72}" type="pres">
      <dgm:prSet presAssocID="{E78D2476-352F-4BCB-AB1C-700DDB6AB393}" presName="parentText" presStyleLbl="alignNode1" presStyleIdx="5" presStyleCnt="6">
        <dgm:presLayoutVars>
          <dgm:chMax val="1"/>
          <dgm:bulletEnabled val="1"/>
        </dgm:presLayoutVars>
      </dgm:prSet>
      <dgm:spPr/>
    </dgm:pt>
    <dgm:pt modelId="{02464BBE-A247-43F9-BC84-597D715770F5}" type="pres">
      <dgm:prSet presAssocID="{E78D2476-352F-4BCB-AB1C-700DDB6AB393}" presName="descendantText" presStyleLbl="alignAcc1" presStyleIdx="5" presStyleCnt="6">
        <dgm:presLayoutVars>
          <dgm:bulletEnabled val="1"/>
        </dgm:presLayoutVars>
      </dgm:prSet>
      <dgm:spPr/>
    </dgm:pt>
  </dgm:ptLst>
  <dgm:cxnLst>
    <dgm:cxn modelId="{92AA2C0E-44CB-4B28-8187-355353A4BBA8}" type="presOf" srcId="{F0BCF673-38CC-4BC6-AABE-A3C7F7FAD9AD}" destId="{02464BBE-A247-43F9-BC84-597D715770F5}" srcOrd="0" destOrd="0" presId="urn:microsoft.com/office/officeart/2005/8/layout/chevron2"/>
    <dgm:cxn modelId="{C356F726-189D-4AB7-B4D7-8247DB0C78AE}" type="presOf" srcId="{DCF52EB4-4C9B-4F51-A779-4FB314871F9C}" destId="{C194D14E-553D-433C-BD5C-AF8B831C4A59}" srcOrd="0" destOrd="0" presId="urn:microsoft.com/office/officeart/2005/8/layout/chevron2"/>
    <dgm:cxn modelId="{D8C9152D-4FCE-43AB-A6E2-BD14686FF19D}" type="presOf" srcId="{CC114C78-AD50-4383-803B-A822AD71F0C3}" destId="{9D2F3EF0-379A-49ED-B9A1-9B40224A6F63}" srcOrd="0" destOrd="0" presId="urn:microsoft.com/office/officeart/2005/8/layout/chevron2"/>
    <dgm:cxn modelId="{07AD1A4B-9CDE-45C3-91AF-98A1BF615EFA}" type="presOf" srcId="{10A8C06B-E9AC-4716-8492-B90EF180D8B9}" destId="{F990C8FD-1471-4CDF-9F69-028F22090D97}" srcOrd="0" destOrd="0" presId="urn:microsoft.com/office/officeart/2005/8/layout/chevron2"/>
    <dgm:cxn modelId="{A434A451-99B0-4E33-AC26-168A1AD6F610}" type="presOf" srcId="{CA5751F7-2C32-40F8-A159-1354DFED6FDA}" destId="{E3571CC6-6568-402B-A2C9-37167ADBAF09}" srcOrd="0" destOrd="0" presId="urn:microsoft.com/office/officeart/2005/8/layout/chevron2"/>
    <dgm:cxn modelId="{122E887D-8150-424B-B98E-E0AC87CFD5A7}" type="presOf" srcId="{38ED96FE-E2C4-4F8B-BC9A-7778D3545C9B}" destId="{FEE237B4-7A84-4A9E-A050-72D5DA6BEED8}" srcOrd="0" destOrd="0" presId="urn:microsoft.com/office/officeart/2005/8/layout/chevron2"/>
    <dgm:cxn modelId="{5005B084-1B9B-47C1-AD8F-BB7580A0459D}" srcId="{DCF52EB4-4C9B-4F51-A779-4FB314871F9C}" destId="{38ED96FE-E2C4-4F8B-BC9A-7778D3545C9B}" srcOrd="0" destOrd="0" parTransId="{7051058B-E577-41AE-8E40-4CE629AF0C12}" sibTransId="{BB8B992A-CC98-4EFA-BF7F-B74C0F668769}"/>
    <dgm:cxn modelId="{331EDF8A-11BD-4F63-8BE3-ABFB73FC0C67}" srcId="{DCF52EB4-4C9B-4F51-A779-4FB314871F9C}" destId="{4BDEE870-16EC-4FF2-899B-F9F6FF4DD9EF}" srcOrd="1" destOrd="0" parTransId="{9D860591-2E1A-4726-9FF1-EC06FD59F21A}" sibTransId="{D6D2306D-D54E-4A3A-9008-9BC8A618367E}"/>
    <dgm:cxn modelId="{84D4B68E-DB2E-47D3-A5E9-E0F9E1089580}" srcId="{DCF52EB4-4C9B-4F51-A779-4FB314871F9C}" destId="{10A8C06B-E9AC-4716-8492-B90EF180D8B9}" srcOrd="4" destOrd="0" parTransId="{7BC5CD8E-8765-4818-85F2-092CFD5D266B}" sibTransId="{05576BF7-07A3-4ADE-BFC3-A55C621A8A23}"/>
    <dgm:cxn modelId="{24DB2F9B-0E1C-49AD-B710-E1A7A584D79D}" srcId="{4BDEE870-16EC-4FF2-899B-F9F6FF4DD9EF}" destId="{B56FFFAC-0ED9-4157-93BA-82A79B6B2372}" srcOrd="0" destOrd="0" parTransId="{EDD7F7E9-3CCB-4804-BAAA-59623FFE5943}" sibTransId="{61D6BF7E-B79E-448F-BD22-A29F9FECE2E0}"/>
    <dgm:cxn modelId="{5ABC37A3-1D71-4C11-AF82-99E0BA3568CC}" srcId="{E78D2476-352F-4BCB-AB1C-700DDB6AB393}" destId="{F0BCF673-38CC-4BC6-AABE-A3C7F7FAD9AD}" srcOrd="0" destOrd="0" parTransId="{58530ED8-9ACC-4D2F-BA83-75080D225846}" sibTransId="{DFD1FED2-AAF5-4768-AAF5-4EE48E2C84F8}"/>
    <dgm:cxn modelId="{659AC4A4-8D4B-4787-BB04-46A6AB269057}" srcId="{513188F7-95A1-4097-B4DC-4E0499221566}" destId="{CC114C78-AD50-4383-803B-A822AD71F0C3}" srcOrd="0" destOrd="0" parTransId="{054C4F97-7299-4373-8152-5B888E349DE8}" sibTransId="{605024CD-8B01-4856-AC55-982AC452BF34}"/>
    <dgm:cxn modelId="{7B1500AE-8CD5-4220-B1DB-04F3017C9E74}" srcId="{10A8C06B-E9AC-4716-8492-B90EF180D8B9}" destId="{F4FB6BC1-8C73-48C1-BEB9-2E2256FBB9D3}" srcOrd="0" destOrd="0" parTransId="{99C54D16-327B-45BB-A980-4EC7628D1EB8}" sibTransId="{BED6CFFC-123E-4C06-94D4-D2725B652B48}"/>
    <dgm:cxn modelId="{EABDF8AE-D58D-4E00-9E7E-13C9B2187BAE}" srcId="{38ED96FE-E2C4-4F8B-BC9A-7778D3545C9B}" destId="{B230878D-E610-45B1-A3A8-39387DEB2454}" srcOrd="0" destOrd="0" parTransId="{DA89266C-9FBC-4B80-90E6-A0F4C8EBADE6}" sibTransId="{857D815B-0ACF-45C9-8B8F-18543E190FC8}"/>
    <dgm:cxn modelId="{A29A07B2-E475-483D-9851-CFF4021C06ED}" type="presOf" srcId="{B56FFFAC-0ED9-4157-93BA-82A79B6B2372}" destId="{F7D6BFEE-C77A-48D0-8CE2-735436AB2F3F}" srcOrd="0" destOrd="0" presId="urn:microsoft.com/office/officeart/2005/8/layout/chevron2"/>
    <dgm:cxn modelId="{8D1A36B5-A66B-4152-AFB7-F5DAC2DB99C8}" type="presOf" srcId="{B230878D-E610-45B1-A3A8-39387DEB2454}" destId="{591A08FF-C407-415A-93CE-E13BB9DDF51D}" srcOrd="0" destOrd="0" presId="urn:microsoft.com/office/officeart/2005/8/layout/chevron2"/>
    <dgm:cxn modelId="{E6C6C2B6-F95C-4C35-9C91-DC5763D935E6}" srcId="{DCF52EB4-4C9B-4F51-A779-4FB314871F9C}" destId="{E77C3399-4BD5-4F58-A2B0-7B59C2A9BBCD}" srcOrd="3" destOrd="0" parTransId="{8A72E80B-A505-49B6-B0FB-2B9578D19CF9}" sibTransId="{5C61139E-A963-4226-8339-870373D4059D}"/>
    <dgm:cxn modelId="{00AF40BD-F130-4E4C-9A06-B1B20EE9D7C6}" srcId="{DCF52EB4-4C9B-4F51-A779-4FB314871F9C}" destId="{E78D2476-352F-4BCB-AB1C-700DDB6AB393}" srcOrd="5" destOrd="0" parTransId="{818FEF0E-9A49-4239-9EBD-BF237124C5DC}" sibTransId="{FC1BA94B-5145-4B0B-B1DB-8AE35890BE79}"/>
    <dgm:cxn modelId="{C808D3C7-7081-445E-A828-91715E99E881}" type="presOf" srcId="{E78D2476-352F-4BCB-AB1C-700DDB6AB393}" destId="{90174E9A-AA98-47AF-BD5C-136FD4CCEE72}" srcOrd="0" destOrd="0" presId="urn:microsoft.com/office/officeart/2005/8/layout/chevron2"/>
    <dgm:cxn modelId="{3F3BC8D6-8F0C-4F6D-BE52-C11B29F0D59B}" srcId="{E77C3399-4BD5-4F58-A2B0-7B59C2A9BBCD}" destId="{CA5751F7-2C32-40F8-A159-1354DFED6FDA}" srcOrd="0" destOrd="0" parTransId="{957FEA6B-6D31-459F-9D85-EFCC35E5F7E9}" sibTransId="{FD56B8A7-56D0-42B1-B010-51FC4A8101C5}"/>
    <dgm:cxn modelId="{9BEAFBE7-2B40-499D-815F-C78F57034E19}" type="presOf" srcId="{4BDEE870-16EC-4FF2-899B-F9F6FF4DD9EF}" destId="{5C582A15-BFBC-4390-ACC9-376FCA4CA157}" srcOrd="0" destOrd="0" presId="urn:microsoft.com/office/officeart/2005/8/layout/chevron2"/>
    <dgm:cxn modelId="{292283E8-7940-40BC-9E31-6D7568A2863C}" type="presOf" srcId="{513188F7-95A1-4097-B4DC-4E0499221566}" destId="{85F0C9CC-2EC2-42D9-8129-8465B7E7585C}" srcOrd="0" destOrd="0" presId="urn:microsoft.com/office/officeart/2005/8/layout/chevron2"/>
    <dgm:cxn modelId="{082583EA-DD2B-4169-B514-F5130823F26B}" type="presOf" srcId="{F4FB6BC1-8C73-48C1-BEB9-2E2256FBB9D3}" destId="{CD249EC1-C7B0-4F6D-8FC3-B07345EE4672}" srcOrd="0" destOrd="0" presId="urn:microsoft.com/office/officeart/2005/8/layout/chevron2"/>
    <dgm:cxn modelId="{FCC793F0-778D-4D53-9199-EDDEE4AC92DE}" srcId="{DCF52EB4-4C9B-4F51-A779-4FB314871F9C}" destId="{513188F7-95A1-4097-B4DC-4E0499221566}" srcOrd="2" destOrd="0" parTransId="{EB97D451-DEC2-4A31-B1FD-073A41A1040C}" sibTransId="{CE2A65A0-862C-4118-AD73-7D93BB3A3C6C}"/>
    <dgm:cxn modelId="{E2B1DAF5-671A-44B2-98BC-92A0014515FD}" type="presOf" srcId="{E77C3399-4BD5-4F58-A2B0-7B59C2A9BBCD}" destId="{7D277604-EDC7-46A2-8E90-00F39B1D8A7B}" srcOrd="0" destOrd="0" presId="urn:microsoft.com/office/officeart/2005/8/layout/chevron2"/>
    <dgm:cxn modelId="{45355BFF-5B8D-4702-A34B-9D84A644BB3D}" type="presParOf" srcId="{C194D14E-553D-433C-BD5C-AF8B831C4A59}" destId="{A53B48CC-21C8-42BE-8391-001D7F2793E9}" srcOrd="0" destOrd="0" presId="urn:microsoft.com/office/officeart/2005/8/layout/chevron2"/>
    <dgm:cxn modelId="{E82C31AD-9245-4CCA-8903-FDD4288E06F5}" type="presParOf" srcId="{A53B48CC-21C8-42BE-8391-001D7F2793E9}" destId="{FEE237B4-7A84-4A9E-A050-72D5DA6BEED8}" srcOrd="0" destOrd="0" presId="urn:microsoft.com/office/officeart/2005/8/layout/chevron2"/>
    <dgm:cxn modelId="{19B3514A-3E58-4CA3-A7E3-A8C27E81BA7E}" type="presParOf" srcId="{A53B48CC-21C8-42BE-8391-001D7F2793E9}" destId="{591A08FF-C407-415A-93CE-E13BB9DDF51D}" srcOrd="1" destOrd="0" presId="urn:microsoft.com/office/officeart/2005/8/layout/chevron2"/>
    <dgm:cxn modelId="{868E4B21-29F5-4DC9-A502-72CB77584D21}" type="presParOf" srcId="{C194D14E-553D-433C-BD5C-AF8B831C4A59}" destId="{0851D094-FE84-42E7-8511-FE2ACF5358B8}" srcOrd="1" destOrd="0" presId="urn:microsoft.com/office/officeart/2005/8/layout/chevron2"/>
    <dgm:cxn modelId="{E4510D5A-DFCF-4CA1-B564-D39EDFD46B09}" type="presParOf" srcId="{C194D14E-553D-433C-BD5C-AF8B831C4A59}" destId="{7D0A20CB-F5BC-4C91-9082-478C5B70803C}" srcOrd="2" destOrd="0" presId="urn:microsoft.com/office/officeart/2005/8/layout/chevron2"/>
    <dgm:cxn modelId="{A23092B0-D13B-469F-BAC7-3AE0799CC51F}" type="presParOf" srcId="{7D0A20CB-F5BC-4C91-9082-478C5B70803C}" destId="{5C582A15-BFBC-4390-ACC9-376FCA4CA157}" srcOrd="0" destOrd="0" presId="urn:microsoft.com/office/officeart/2005/8/layout/chevron2"/>
    <dgm:cxn modelId="{5785A3D6-75AE-4340-92B2-4E559890D0EB}" type="presParOf" srcId="{7D0A20CB-F5BC-4C91-9082-478C5B70803C}" destId="{F7D6BFEE-C77A-48D0-8CE2-735436AB2F3F}" srcOrd="1" destOrd="0" presId="urn:microsoft.com/office/officeart/2005/8/layout/chevron2"/>
    <dgm:cxn modelId="{7A964468-0E0C-4239-B930-B7DD2BA46C5E}" type="presParOf" srcId="{C194D14E-553D-433C-BD5C-AF8B831C4A59}" destId="{86843DD6-35AD-4381-B24D-84663C7A9292}" srcOrd="3" destOrd="0" presId="urn:microsoft.com/office/officeart/2005/8/layout/chevron2"/>
    <dgm:cxn modelId="{937544DD-3D54-4C8F-B319-C4722C0BC080}" type="presParOf" srcId="{C194D14E-553D-433C-BD5C-AF8B831C4A59}" destId="{A79F8F8A-5D6A-408C-B6C5-E6B1150E9F99}" srcOrd="4" destOrd="0" presId="urn:microsoft.com/office/officeart/2005/8/layout/chevron2"/>
    <dgm:cxn modelId="{65A2AED6-A321-4C53-A5B6-BE8BF912A08D}" type="presParOf" srcId="{A79F8F8A-5D6A-408C-B6C5-E6B1150E9F99}" destId="{85F0C9CC-2EC2-42D9-8129-8465B7E7585C}" srcOrd="0" destOrd="0" presId="urn:microsoft.com/office/officeart/2005/8/layout/chevron2"/>
    <dgm:cxn modelId="{C4F4F073-EADE-4C83-B768-005D2E2AB598}" type="presParOf" srcId="{A79F8F8A-5D6A-408C-B6C5-E6B1150E9F99}" destId="{9D2F3EF0-379A-49ED-B9A1-9B40224A6F63}" srcOrd="1" destOrd="0" presId="urn:microsoft.com/office/officeart/2005/8/layout/chevron2"/>
    <dgm:cxn modelId="{EF00CFC7-140B-4E2C-A28D-3431DDC07508}" type="presParOf" srcId="{C194D14E-553D-433C-BD5C-AF8B831C4A59}" destId="{1B6BDE5C-BCE8-4050-BDFB-6C3083DA7F62}" srcOrd="5" destOrd="0" presId="urn:microsoft.com/office/officeart/2005/8/layout/chevron2"/>
    <dgm:cxn modelId="{9F764FCA-0E04-4FEA-A1A3-77F02CA4CB6C}" type="presParOf" srcId="{C194D14E-553D-433C-BD5C-AF8B831C4A59}" destId="{7AB06814-A162-469F-A688-30F6598778B0}" srcOrd="6" destOrd="0" presId="urn:microsoft.com/office/officeart/2005/8/layout/chevron2"/>
    <dgm:cxn modelId="{D10C83C3-850A-4CB0-AC00-DF146A7940DA}" type="presParOf" srcId="{7AB06814-A162-469F-A688-30F6598778B0}" destId="{7D277604-EDC7-46A2-8E90-00F39B1D8A7B}" srcOrd="0" destOrd="0" presId="urn:microsoft.com/office/officeart/2005/8/layout/chevron2"/>
    <dgm:cxn modelId="{E1B74CCB-3326-48CE-BA20-21F8E231FC0A}" type="presParOf" srcId="{7AB06814-A162-469F-A688-30F6598778B0}" destId="{E3571CC6-6568-402B-A2C9-37167ADBAF09}" srcOrd="1" destOrd="0" presId="urn:microsoft.com/office/officeart/2005/8/layout/chevron2"/>
    <dgm:cxn modelId="{C6F28767-477A-4391-99E1-32D660E80AAD}" type="presParOf" srcId="{C194D14E-553D-433C-BD5C-AF8B831C4A59}" destId="{0AC4506C-5DCC-41ED-99D2-010209F963EF}" srcOrd="7" destOrd="0" presId="urn:microsoft.com/office/officeart/2005/8/layout/chevron2"/>
    <dgm:cxn modelId="{9EDB0F4C-69BD-4E5E-AAB7-7CDD29EDEB88}" type="presParOf" srcId="{C194D14E-553D-433C-BD5C-AF8B831C4A59}" destId="{EBC68377-1483-4C2D-94CD-E6CAF0B3AC92}" srcOrd="8" destOrd="0" presId="urn:microsoft.com/office/officeart/2005/8/layout/chevron2"/>
    <dgm:cxn modelId="{FD5C5556-A4C6-4D96-A2B2-D836C64B82DC}" type="presParOf" srcId="{EBC68377-1483-4C2D-94CD-E6CAF0B3AC92}" destId="{F990C8FD-1471-4CDF-9F69-028F22090D97}" srcOrd="0" destOrd="0" presId="urn:microsoft.com/office/officeart/2005/8/layout/chevron2"/>
    <dgm:cxn modelId="{48D0C3F4-DEAB-419A-B95A-932FD3813457}" type="presParOf" srcId="{EBC68377-1483-4C2D-94CD-E6CAF0B3AC92}" destId="{CD249EC1-C7B0-4F6D-8FC3-B07345EE4672}" srcOrd="1" destOrd="0" presId="urn:microsoft.com/office/officeart/2005/8/layout/chevron2"/>
    <dgm:cxn modelId="{31CAA5AE-4E0F-4632-9738-2699FD258D2F}" type="presParOf" srcId="{C194D14E-553D-433C-BD5C-AF8B831C4A59}" destId="{B28878B1-7369-4D6F-B1B7-7150FF02DEA5}" srcOrd="9" destOrd="0" presId="urn:microsoft.com/office/officeart/2005/8/layout/chevron2"/>
    <dgm:cxn modelId="{4B1DFF64-A804-4866-997C-0AAECFC669DD}" type="presParOf" srcId="{C194D14E-553D-433C-BD5C-AF8B831C4A59}" destId="{3C79F1F2-5C63-404A-BFDF-A2058FFEC3BC}" srcOrd="10" destOrd="0" presId="urn:microsoft.com/office/officeart/2005/8/layout/chevron2"/>
    <dgm:cxn modelId="{CD629573-3233-4D9A-8D1B-A2C496304362}" type="presParOf" srcId="{3C79F1F2-5C63-404A-BFDF-A2058FFEC3BC}" destId="{90174E9A-AA98-47AF-BD5C-136FD4CCEE72}" srcOrd="0" destOrd="0" presId="urn:microsoft.com/office/officeart/2005/8/layout/chevron2"/>
    <dgm:cxn modelId="{731B8F5D-A7E6-4D83-AE04-26EE15EC4871}" type="presParOf" srcId="{3C79F1F2-5C63-404A-BFDF-A2058FFEC3BC}" destId="{02464BBE-A247-43F9-BC84-597D715770F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98CF0C8-38E9-466A-8A99-6A608AE2AC8A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DZ"/>
        </a:p>
      </dgm:t>
    </dgm:pt>
    <dgm:pt modelId="{7CBCDB12-2CD6-4515-86C6-A11207816928}">
      <dgm:prSet/>
      <dgm:spPr/>
      <dgm:t>
        <a:bodyPr/>
        <a:lstStyle/>
        <a:p>
          <a:r>
            <a:rPr lang="ar-DZ" dirty="0"/>
            <a:t>1</a:t>
          </a:r>
          <a:endParaRPr lang="fr-DZ" dirty="0"/>
        </a:p>
      </dgm:t>
    </dgm:pt>
    <dgm:pt modelId="{6725F168-C37F-4D6B-92A5-E4D8ECE7052E}" type="parTrans" cxnId="{A42707A4-640E-4014-B6AA-0A1DA2A5534F}">
      <dgm:prSet/>
      <dgm:spPr/>
      <dgm:t>
        <a:bodyPr/>
        <a:lstStyle/>
        <a:p>
          <a:endParaRPr lang="fr-DZ"/>
        </a:p>
      </dgm:t>
    </dgm:pt>
    <dgm:pt modelId="{B43FB360-4CBC-4313-85CA-3218D0342AAA}" type="sibTrans" cxnId="{A42707A4-640E-4014-B6AA-0A1DA2A5534F}">
      <dgm:prSet custT="1"/>
      <dgm:spPr/>
      <dgm:t>
        <a:bodyPr/>
        <a:lstStyle/>
        <a:p>
          <a:r>
            <a:rPr lang="ar-DZ" sz="4400" b="1" dirty="0"/>
            <a:t>5</a:t>
          </a:r>
          <a:endParaRPr lang="fr-DZ" sz="3600" b="1" dirty="0"/>
        </a:p>
      </dgm:t>
    </dgm:pt>
    <dgm:pt modelId="{669EF323-FD45-4B72-9740-368B65B3B0F7}" type="pres">
      <dgm:prSet presAssocID="{498CF0C8-38E9-466A-8A99-6A608AE2AC8A}" presName="Name0" presStyleCnt="0">
        <dgm:presLayoutVars>
          <dgm:chMax/>
          <dgm:chPref/>
          <dgm:dir/>
          <dgm:animLvl val="lvl"/>
        </dgm:presLayoutVars>
      </dgm:prSet>
      <dgm:spPr/>
    </dgm:pt>
    <dgm:pt modelId="{5D5B8CD6-BE6C-4C1A-BEE6-F3A76B7AD03E}" type="pres">
      <dgm:prSet presAssocID="{7CBCDB12-2CD6-4515-86C6-A11207816928}" presName="composite" presStyleCnt="0"/>
      <dgm:spPr/>
    </dgm:pt>
    <dgm:pt modelId="{DAB624AE-0EE0-439C-AD76-964E96360E69}" type="pres">
      <dgm:prSet presAssocID="{7CBCDB12-2CD6-4515-86C6-A11207816928}" presName="Parent1" presStyleLbl="node1" presStyleIdx="0" presStyleCnt="2">
        <dgm:presLayoutVars>
          <dgm:chMax val="1"/>
          <dgm:chPref val="1"/>
          <dgm:bulletEnabled val="1"/>
        </dgm:presLayoutVars>
      </dgm:prSet>
      <dgm:spPr/>
    </dgm:pt>
    <dgm:pt modelId="{77A3B82B-6E73-4ECE-A842-53FC4D179D05}" type="pres">
      <dgm:prSet presAssocID="{7CBCDB12-2CD6-4515-86C6-A11207816928}" presName="Childtext1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1F2DEF87-6110-475A-9E3A-C30D2CF225DD}" type="pres">
      <dgm:prSet presAssocID="{7CBCDB12-2CD6-4515-86C6-A11207816928}" presName="BalanceSpacing" presStyleCnt="0"/>
      <dgm:spPr/>
    </dgm:pt>
    <dgm:pt modelId="{FBC9C09C-A8E2-4103-9A4B-3878C518E869}" type="pres">
      <dgm:prSet presAssocID="{7CBCDB12-2CD6-4515-86C6-A11207816928}" presName="BalanceSpacing1" presStyleCnt="0"/>
      <dgm:spPr/>
    </dgm:pt>
    <dgm:pt modelId="{00D50355-8F2B-46FC-8F5E-077564CB06A4}" type="pres">
      <dgm:prSet presAssocID="{B43FB360-4CBC-4313-85CA-3218D0342AAA}" presName="Accent1Text" presStyleLbl="node1" presStyleIdx="1" presStyleCnt="2" custLinFactNeighborX="-1671"/>
      <dgm:spPr/>
    </dgm:pt>
  </dgm:ptLst>
  <dgm:cxnLst>
    <dgm:cxn modelId="{8609D95F-FFDC-4EA4-A684-24499533A269}" type="presOf" srcId="{498CF0C8-38E9-466A-8A99-6A608AE2AC8A}" destId="{669EF323-FD45-4B72-9740-368B65B3B0F7}" srcOrd="0" destOrd="0" presId="urn:microsoft.com/office/officeart/2008/layout/AlternatingHexagons"/>
    <dgm:cxn modelId="{8D1AFA7D-5BD0-4250-8BAB-30EDBBE81F1D}" type="presOf" srcId="{B43FB360-4CBC-4313-85CA-3218D0342AAA}" destId="{00D50355-8F2B-46FC-8F5E-077564CB06A4}" srcOrd="0" destOrd="0" presId="urn:microsoft.com/office/officeart/2008/layout/AlternatingHexagons"/>
    <dgm:cxn modelId="{147E5497-5400-441A-BD26-9CD2EE514825}" type="presOf" srcId="{7CBCDB12-2CD6-4515-86C6-A11207816928}" destId="{DAB624AE-0EE0-439C-AD76-964E96360E69}" srcOrd="0" destOrd="0" presId="urn:microsoft.com/office/officeart/2008/layout/AlternatingHexagons"/>
    <dgm:cxn modelId="{A42707A4-640E-4014-B6AA-0A1DA2A5534F}" srcId="{498CF0C8-38E9-466A-8A99-6A608AE2AC8A}" destId="{7CBCDB12-2CD6-4515-86C6-A11207816928}" srcOrd="0" destOrd="0" parTransId="{6725F168-C37F-4D6B-92A5-E4D8ECE7052E}" sibTransId="{B43FB360-4CBC-4313-85CA-3218D0342AAA}"/>
    <dgm:cxn modelId="{2FFC1734-DCDE-415B-83E2-9CDCB7EB3161}" type="presParOf" srcId="{669EF323-FD45-4B72-9740-368B65B3B0F7}" destId="{5D5B8CD6-BE6C-4C1A-BEE6-F3A76B7AD03E}" srcOrd="0" destOrd="0" presId="urn:microsoft.com/office/officeart/2008/layout/AlternatingHexagons"/>
    <dgm:cxn modelId="{8C6DCBE0-DA62-4A8A-A123-A673FBB4A175}" type="presParOf" srcId="{5D5B8CD6-BE6C-4C1A-BEE6-F3A76B7AD03E}" destId="{DAB624AE-0EE0-439C-AD76-964E96360E69}" srcOrd="0" destOrd="0" presId="urn:microsoft.com/office/officeart/2008/layout/AlternatingHexagons"/>
    <dgm:cxn modelId="{E1F77EF1-D221-4AB9-BDD5-D7367930F98F}" type="presParOf" srcId="{5D5B8CD6-BE6C-4C1A-BEE6-F3A76B7AD03E}" destId="{77A3B82B-6E73-4ECE-A842-53FC4D179D05}" srcOrd="1" destOrd="0" presId="urn:microsoft.com/office/officeart/2008/layout/AlternatingHexagons"/>
    <dgm:cxn modelId="{7AB08321-09DA-4CC6-9C2C-3A7134C0CA7A}" type="presParOf" srcId="{5D5B8CD6-BE6C-4C1A-BEE6-F3A76B7AD03E}" destId="{1F2DEF87-6110-475A-9E3A-C30D2CF225DD}" srcOrd="2" destOrd="0" presId="urn:microsoft.com/office/officeart/2008/layout/AlternatingHexagons"/>
    <dgm:cxn modelId="{2F43D3F8-A9AC-43ED-8BF9-20842B97A6EF}" type="presParOf" srcId="{5D5B8CD6-BE6C-4C1A-BEE6-F3A76B7AD03E}" destId="{FBC9C09C-A8E2-4103-9A4B-3878C518E869}" srcOrd="3" destOrd="0" presId="urn:microsoft.com/office/officeart/2008/layout/AlternatingHexagons"/>
    <dgm:cxn modelId="{AEDF1A28-3C73-4840-B7D7-785CF4D39923}" type="presParOf" srcId="{5D5B8CD6-BE6C-4C1A-BEE6-F3A76B7AD03E}" destId="{00D50355-8F2B-46FC-8F5E-077564CB06A4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8CF0C8-38E9-466A-8A99-6A608AE2AC8A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DZ"/>
        </a:p>
      </dgm:t>
    </dgm:pt>
    <dgm:pt modelId="{7CBCDB12-2CD6-4515-86C6-A11207816928}">
      <dgm:prSet/>
      <dgm:spPr/>
      <dgm:t>
        <a:bodyPr/>
        <a:lstStyle/>
        <a:p>
          <a:r>
            <a:rPr lang="ar-DZ" dirty="0"/>
            <a:t>1</a:t>
          </a:r>
          <a:endParaRPr lang="fr-DZ" dirty="0"/>
        </a:p>
      </dgm:t>
    </dgm:pt>
    <dgm:pt modelId="{6725F168-C37F-4D6B-92A5-E4D8ECE7052E}" type="parTrans" cxnId="{A42707A4-640E-4014-B6AA-0A1DA2A5534F}">
      <dgm:prSet/>
      <dgm:spPr/>
      <dgm:t>
        <a:bodyPr/>
        <a:lstStyle/>
        <a:p>
          <a:endParaRPr lang="fr-DZ"/>
        </a:p>
      </dgm:t>
    </dgm:pt>
    <dgm:pt modelId="{B43FB360-4CBC-4313-85CA-3218D0342AAA}" type="sibTrans" cxnId="{A42707A4-640E-4014-B6AA-0A1DA2A5534F}">
      <dgm:prSet custT="1"/>
      <dgm:spPr/>
      <dgm:t>
        <a:bodyPr/>
        <a:lstStyle/>
        <a:p>
          <a:r>
            <a:rPr lang="ar-DZ" sz="4400" b="1" dirty="0"/>
            <a:t>1</a:t>
          </a:r>
          <a:endParaRPr lang="fr-DZ" sz="3600" b="1" dirty="0"/>
        </a:p>
      </dgm:t>
    </dgm:pt>
    <dgm:pt modelId="{669EF323-FD45-4B72-9740-368B65B3B0F7}" type="pres">
      <dgm:prSet presAssocID="{498CF0C8-38E9-466A-8A99-6A608AE2AC8A}" presName="Name0" presStyleCnt="0">
        <dgm:presLayoutVars>
          <dgm:chMax/>
          <dgm:chPref/>
          <dgm:dir/>
          <dgm:animLvl val="lvl"/>
        </dgm:presLayoutVars>
      </dgm:prSet>
      <dgm:spPr/>
    </dgm:pt>
    <dgm:pt modelId="{5D5B8CD6-BE6C-4C1A-BEE6-F3A76B7AD03E}" type="pres">
      <dgm:prSet presAssocID="{7CBCDB12-2CD6-4515-86C6-A11207816928}" presName="composite" presStyleCnt="0"/>
      <dgm:spPr/>
    </dgm:pt>
    <dgm:pt modelId="{DAB624AE-0EE0-439C-AD76-964E96360E69}" type="pres">
      <dgm:prSet presAssocID="{7CBCDB12-2CD6-4515-86C6-A11207816928}" presName="Parent1" presStyleLbl="node1" presStyleIdx="0" presStyleCnt="2">
        <dgm:presLayoutVars>
          <dgm:chMax val="1"/>
          <dgm:chPref val="1"/>
          <dgm:bulletEnabled val="1"/>
        </dgm:presLayoutVars>
      </dgm:prSet>
      <dgm:spPr/>
    </dgm:pt>
    <dgm:pt modelId="{77A3B82B-6E73-4ECE-A842-53FC4D179D05}" type="pres">
      <dgm:prSet presAssocID="{7CBCDB12-2CD6-4515-86C6-A11207816928}" presName="Childtext1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1F2DEF87-6110-475A-9E3A-C30D2CF225DD}" type="pres">
      <dgm:prSet presAssocID="{7CBCDB12-2CD6-4515-86C6-A11207816928}" presName="BalanceSpacing" presStyleCnt="0"/>
      <dgm:spPr/>
    </dgm:pt>
    <dgm:pt modelId="{FBC9C09C-A8E2-4103-9A4B-3878C518E869}" type="pres">
      <dgm:prSet presAssocID="{7CBCDB12-2CD6-4515-86C6-A11207816928}" presName="BalanceSpacing1" presStyleCnt="0"/>
      <dgm:spPr/>
    </dgm:pt>
    <dgm:pt modelId="{00D50355-8F2B-46FC-8F5E-077564CB06A4}" type="pres">
      <dgm:prSet presAssocID="{B43FB360-4CBC-4313-85CA-3218D0342AAA}" presName="Accent1Text" presStyleLbl="node1" presStyleIdx="1" presStyleCnt="2" custLinFactNeighborX="-1671"/>
      <dgm:spPr/>
    </dgm:pt>
  </dgm:ptLst>
  <dgm:cxnLst>
    <dgm:cxn modelId="{8609D95F-FFDC-4EA4-A684-24499533A269}" type="presOf" srcId="{498CF0C8-38E9-466A-8A99-6A608AE2AC8A}" destId="{669EF323-FD45-4B72-9740-368B65B3B0F7}" srcOrd="0" destOrd="0" presId="urn:microsoft.com/office/officeart/2008/layout/AlternatingHexagons"/>
    <dgm:cxn modelId="{8D1AFA7D-5BD0-4250-8BAB-30EDBBE81F1D}" type="presOf" srcId="{B43FB360-4CBC-4313-85CA-3218D0342AAA}" destId="{00D50355-8F2B-46FC-8F5E-077564CB06A4}" srcOrd="0" destOrd="0" presId="urn:microsoft.com/office/officeart/2008/layout/AlternatingHexagons"/>
    <dgm:cxn modelId="{147E5497-5400-441A-BD26-9CD2EE514825}" type="presOf" srcId="{7CBCDB12-2CD6-4515-86C6-A11207816928}" destId="{DAB624AE-0EE0-439C-AD76-964E96360E69}" srcOrd="0" destOrd="0" presId="urn:microsoft.com/office/officeart/2008/layout/AlternatingHexagons"/>
    <dgm:cxn modelId="{A42707A4-640E-4014-B6AA-0A1DA2A5534F}" srcId="{498CF0C8-38E9-466A-8A99-6A608AE2AC8A}" destId="{7CBCDB12-2CD6-4515-86C6-A11207816928}" srcOrd="0" destOrd="0" parTransId="{6725F168-C37F-4D6B-92A5-E4D8ECE7052E}" sibTransId="{B43FB360-4CBC-4313-85CA-3218D0342AAA}"/>
    <dgm:cxn modelId="{2FFC1734-DCDE-415B-83E2-9CDCB7EB3161}" type="presParOf" srcId="{669EF323-FD45-4B72-9740-368B65B3B0F7}" destId="{5D5B8CD6-BE6C-4C1A-BEE6-F3A76B7AD03E}" srcOrd="0" destOrd="0" presId="urn:microsoft.com/office/officeart/2008/layout/AlternatingHexagons"/>
    <dgm:cxn modelId="{8C6DCBE0-DA62-4A8A-A123-A673FBB4A175}" type="presParOf" srcId="{5D5B8CD6-BE6C-4C1A-BEE6-F3A76B7AD03E}" destId="{DAB624AE-0EE0-439C-AD76-964E96360E69}" srcOrd="0" destOrd="0" presId="urn:microsoft.com/office/officeart/2008/layout/AlternatingHexagons"/>
    <dgm:cxn modelId="{E1F77EF1-D221-4AB9-BDD5-D7367930F98F}" type="presParOf" srcId="{5D5B8CD6-BE6C-4C1A-BEE6-F3A76B7AD03E}" destId="{77A3B82B-6E73-4ECE-A842-53FC4D179D05}" srcOrd="1" destOrd="0" presId="urn:microsoft.com/office/officeart/2008/layout/AlternatingHexagons"/>
    <dgm:cxn modelId="{7AB08321-09DA-4CC6-9C2C-3A7134C0CA7A}" type="presParOf" srcId="{5D5B8CD6-BE6C-4C1A-BEE6-F3A76B7AD03E}" destId="{1F2DEF87-6110-475A-9E3A-C30D2CF225DD}" srcOrd="2" destOrd="0" presId="urn:microsoft.com/office/officeart/2008/layout/AlternatingHexagons"/>
    <dgm:cxn modelId="{2F43D3F8-A9AC-43ED-8BF9-20842B97A6EF}" type="presParOf" srcId="{5D5B8CD6-BE6C-4C1A-BEE6-F3A76B7AD03E}" destId="{FBC9C09C-A8E2-4103-9A4B-3878C518E869}" srcOrd="3" destOrd="0" presId="urn:microsoft.com/office/officeart/2008/layout/AlternatingHexagons"/>
    <dgm:cxn modelId="{AEDF1A28-3C73-4840-B7D7-785CF4D39923}" type="presParOf" srcId="{5D5B8CD6-BE6C-4C1A-BEE6-F3A76B7AD03E}" destId="{00D50355-8F2B-46FC-8F5E-077564CB06A4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D6794C3-A0DB-41E4-B3C5-2D497251C644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DZ"/>
        </a:p>
      </dgm:t>
    </dgm:pt>
    <dgm:pt modelId="{FDD62F44-53F6-4B06-89FA-71323F74F112}">
      <dgm:prSet phldrT="[Texte]" custT="1"/>
      <dgm:spPr/>
      <dgm:t>
        <a:bodyPr/>
        <a:lstStyle/>
        <a:p>
          <a:r>
            <a:rPr lang="ar-DZ" sz="2800" b="1" dirty="0"/>
            <a:t>يتكون نظام الحاسوب من</a:t>
          </a:r>
          <a:endParaRPr lang="fr-DZ" sz="2800" b="1" dirty="0"/>
        </a:p>
      </dgm:t>
    </dgm:pt>
    <dgm:pt modelId="{E38D4C34-05E5-4CBE-AEC1-8745EBB796C6}" type="parTrans" cxnId="{5E57CCB5-AF1F-422D-B452-406869C26268}">
      <dgm:prSet/>
      <dgm:spPr/>
      <dgm:t>
        <a:bodyPr/>
        <a:lstStyle/>
        <a:p>
          <a:endParaRPr lang="fr-DZ"/>
        </a:p>
      </dgm:t>
    </dgm:pt>
    <dgm:pt modelId="{0690FD68-ECFF-46EB-A047-3C7087420396}" type="sibTrans" cxnId="{5E57CCB5-AF1F-422D-B452-406869C26268}">
      <dgm:prSet/>
      <dgm:spPr/>
      <dgm:t>
        <a:bodyPr/>
        <a:lstStyle/>
        <a:p>
          <a:endParaRPr lang="fr-DZ"/>
        </a:p>
      </dgm:t>
    </dgm:pt>
    <dgm:pt modelId="{AD18EE99-168C-42DD-A422-30BC4574FE63}">
      <dgm:prSet phldrT="[Texte]" custT="1"/>
      <dgm:spPr/>
      <dgm:t>
        <a:bodyPr/>
        <a:lstStyle/>
        <a:p>
          <a:pPr rtl="1"/>
          <a:r>
            <a:rPr lang="ar-DZ" sz="3200" b="1" dirty="0"/>
            <a:t>العتاد</a:t>
          </a:r>
          <a:r>
            <a:rPr lang="ar-DZ" sz="2800" b="1" dirty="0"/>
            <a:t> (</a:t>
          </a:r>
          <a:r>
            <a:rPr lang="fr-DZ" sz="2800" b="1" dirty="0"/>
            <a:t>HARDWARE</a:t>
          </a:r>
          <a:r>
            <a:rPr lang="ar-DZ" sz="2800" b="1" dirty="0"/>
            <a:t>)</a:t>
          </a:r>
          <a:endParaRPr lang="fr-DZ" sz="2800" b="1" dirty="0"/>
        </a:p>
      </dgm:t>
    </dgm:pt>
    <dgm:pt modelId="{12CF883A-2411-4A2C-81AA-6CA14084735C}" type="parTrans" cxnId="{C9BC422D-C9D1-4FCF-8BE1-E2CE04D3422F}">
      <dgm:prSet/>
      <dgm:spPr/>
      <dgm:t>
        <a:bodyPr/>
        <a:lstStyle/>
        <a:p>
          <a:endParaRPr lang="fr-DZ"/>
        </a:p>
      </dgm:t>
    </dgm:pt>
    <dgm:pt modelId="{8A94F73C-210B-43C9-8312-44B39389D7A3}" type="sibTrans" cxnId="{C9BC422D-C9D1-4FCF-8BE1-E2CE04D3422F}">
      <dgm:prSet/>
      <dgm:spPr/>
      <dgm:t>
        <a:bodyPr/>
        <a:lstStyle/>
        <a:p>
          <a:endParaRPr lang="fr-DZ"/>
        </a:p>
      </dgm:t>
    </dgm:pt>
    <dgm:pt modelId="{6BD41565-E6C7-4565-9603-44F5153F5B10}">
      <dgm:prSet phldrT="[Texte]" custT="1"/>
      <dgm:spPr/>
      <dgm:t>
        <a:bodyPr/>
        <a:lstStyle/>
        <a:p>
          <a:pPr rtl="1"/>
          <a:r>
            <a:rPr lang="ar-DZ" sz="3200" b="1" dirty="0"/>
            <a:t>البرمجيات</a:t>
          </a:r>
          <a:r>
            <a:rPr lang="fr-DZ" sz="2800" b="1" dirty="0"/>
            <a:t> </a:t>
          </a:r>
          <a:r>
            <a:rPr lang="ar-DZ" sz="2800" b="1" dirty="0"/>
            <a:t>(</a:t>
          </a:r>
          <a:r>
            <a:rPr lang="fr-DZ" sz="2800" b="1" dirty="0"/>
            <a:t>SOFTWARE</a:t>
          </a:r>
          <a:r>
            <a:rPr lang="ar-DZ" sz="2800" b="1" dirty="0"/>
            <a:t>)</a:t>
          </a:r>
          <a:endParaRPr lang="fr-DZ" sz="2800" b="1" dirty="0"/>
        </a:p>
      </dgm:t>
    </dgm:pt>
    <dgm:pt modelId="{60FAE304-DDB0-42FF-A785-5936D87F0C22}" type="parTrans" cxnId="{27B74209-F6C4-4D1C-A141-700320C8B8D2}">
      <dgm:prSet/>
      <dgm:spPr/>
      <dgm:t>
        <a:bodyPr/>
        <a:lstStyle/>
        <a:p>
          <a:endParaRPr lang="fr-DZ"/>
        </a:p>
      </dgm:t>
    </dgm:pt>
    <dgm:pt modelId="{23723E44-9D00-4764-9509-2386E4582A08}" type="sibTrans" cxnId="{27B74209-F6C4-4D1C-A141-700320C8B8D2}">
      <dgm:prSet/>
      <dgm:spPr/>
      <dgm:t>
        <a:bodyPr/>
        <a:lstStyle/>
        <a:p>
          <a:endParaRPr lang="fr-DZ"/>
        </a:p>
      </dgm:t>
    </dgm:pt>
    <dgm:pt modelId="{F79E0738-6424-4665-96AB-7D92F71C9B79}">
      <dgm:prSet phldrT="[Texte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solidFill>
          <a:srgbClr val="66CCFF"/>
        </a:solidFill>
      </dgm:spPr>
      <dgm:t>
        <a:bodyPr/>
        <a:lstStyle/>
        <a:p>
          <a:r>
            <a:rPr lang="ar-DZ" sz="2800" b="1" dirty="0"/>
            <a:t>البرامج و التطبيقات</a:t>
          </a:r>
          <a:endParaRPr lang="fr-DZ" sz="2800" b="1" dirty="0"/>
        </a:p>
      </dgm:t>
    </dgm:pt>
    <dgm:pt modelId="{98EB79CF-3A94-4A78-9A4D-058F415F24CE}" type="parTrans" cxnId="{514146BF-2FB4-48EA-A6ED-97EB838D5923}">
      <dgm:prSet/>
      <dgm:spPr/>
      <dgm:t>
        <a:bodyPr/>
        <a:lstStyle/>
        <a:p>
          <a:endParaRPr lang="fr-DZ"/>
        </a:p>
      </dgm:t>
    </dgm:pt>
    <dgm:pt modelId="{6B836C70-D723-45E4-BDED-35ACC037A351}" type="sibTrans" cxnId="{514146BF-2FB4-48EA-A6ED-97EB838D5923}">
      <dgm:prSet/>
      <dgm:spPr/>
      <dgm:t>
        <a:bodyPr/>
        <a:lstStyle/>
        <a:p>
          <a:endParaRPr lang="fr-DZ"/>
        </a:p>
      </dgm:t>
    </dgm:pt>
    <dgm:pt modelId="{8D0DB0D5-DA7E-483E-9A6F-D000712181D4}">
      <dgm:prSet phldrT="[Texte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solidFill>
          <a:srgbClr val="66CCFF"/>
        </a:solidFill>
      </dgm:spPr>
      <dgm:t>
        <a:bodyPr/>
        <a:lstStyle/>
        <a:p>
          <a:r>
            <a:rPr lang="ar-DZ" sz="2800" b="1" dirty="0"/>
            <a:t>أنظمة التشغيل</a:t>
          </a:r>
          <a:endParaRPr lang="fr-DZ" sz="2800" b="1" dirty="0"/>
        </a:p>
      </dgm:t>
    </dgm:pt>
    <dgm:pt modelId="{D538D0D3-DC81-48DE-A02B-57B12BE06CA4}" type="parTrans" cxnId="{839B1033-812D-44D8-A34A-2B09BF44CBCB}">
      <dgm:prSet/>
      <dgm:spPr/>
      <dgm:t>
        <a:bodyPr/>
        <a:lstStyle/>
        <a:p>
          <a:endParaRPr lang="fr-DZ"/>
        </a:p>
      </dgm:t>
    </dgm:pt>
    <dgm:pt modelId="{F2DF7852-1AF2-4C80-944E-AC5C75346CAF}" type="sibTrans" cxnId="{839B1033-812D-44D8-A34A-2B09BF44CBCB}">
      <dgm:prSet/>
      <dgm:spPr/>
      <dgm:t>
        <a:bodyPr/>
        <a:lstStyle/>
        <a:p>
          <a:endParaRPr lang="fr-DZ"/>
        </a:p>
      </dgm:t>
    </dgm:pt>
    <dgm:pt modelId="{5298032E-B4B2-4C45-97D8-7B1E068A579F}">
      <dgm:prSet phldrT="[Texte]"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pPr rtl="1"/>
          <a:r>
            <a:rPr lang="ar-DZ" sz="2400" b="1" dirty="0"/>
            <a:t>وحدات التخزين</a:t>
          </a:r>
          <a:endParaRPr lang="fr-DZ" sz="2400" b="1" dirty="0"/>
        </a:p>
      </dgm:t>
    </dgm:pt>
    <dgm:pt modelId="{C34D6AB6-F938-4865-86EB-8B94CFE782B4}" type="parTrans" cxnId="{5C23B1F8-19AB-4002-AE76-FBF6B06933BC}">
      <dgm:prSet/>
      <dgm:spPr/>
      <dgm:t>
        <a:bodyPr/>
        <a:lstStyle/>
        <a:p>
          <a:endParaRPr lang="fr-DZ"/>
        </a:p>
      </dgm:t>
    </dgm:pt>
    <dgm:pt modelId="{8D3C1B96-8500-4AD2-89FC-B632FABFC178}" type="sibTrans" cxnId="{5C23B1F8-19AB-4002-AE76-FBF6B06933BC}">
      <dgm:prSet/>
      <dgm:spPr/>
      <dgm:t>
        <a:bodyPr/>
        <a:lstStyle/>
        <a:p>
          <a:endParaRPr lang="fr-DZ"/>
        </a:p>
      </dgm:t>
    </dgm:pt>
    <dgm:pt modelId="{EA143311-DBF6-4842-ABCB-62E97330166B}">
      <dgm:prSet phldrT="[Texte]"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pPr rtl="1"/>
          <a:r>
            <a:rPr lang="ar-DZ" sz="2400" b="1" dirty="0"/>
            <a:t>وحدات الإدخال</a:t>
          </a:r>
          <a:endParaRPr lang="fr-DZ" sz="2400" b="1" dirty="0"/>
        </a:p>
      </dgm:t>
    </dgm:pt>
    <dgm:pt modelId="{AE0DBAC2-4AAD-4760-9913-95B9B6ECFA27}" type="parTrans" cxnId="{056D9B39-2186-40E0-B41B-BE06D9253ABE}">
      <dgm:prSet/>
      <dgm:spPr/>
      <dgm:t>
        <a:bodyPr/>
        <a:lstStyle/>
        <a:p>
          <a:endParaRPr lang="fr-DZ"/>
        </a:p>
      </dgm:t>
    </dgm:pt>
    <dgm:pt modelId="{DA3FA3FC-2E04-4192-B4DF-D1546F773E9B}" type="sibTrans" cxnId="{056D9B39-2186-40E0-B41B-BE06D9253ABE}">
      <dgm:prSet/>
      <dgm:spPr/>
      <dgm:t>
        <a:bodyPr/>
        <a:lstStyle/>
        <a:p>
          <a:endParaRPr lang="fr-DZ"/>
        </a:p>
      </dgm:t>
    </dgm:pt>
    <dgm:pt modelId="{4B4643BA-96D5-49F7-9265-276D82F51C05}">
      <dgm:prSet phldrT="[Texte]"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pPr rtl="1"/>
          <a:r>
            <a:rPr lang="ar-DZ" sz="2400" b="1" dirty="0"/>
            <a:t>وحدات الإخراج</a:t>
          </a:r>
          <a:endParaRPr lang="fr-DZ" sz="2400" b="1" dirty="0"/>
        </a:p>
      </dgm:t>
    </dgm:pt>
    <dgm:pt modelId="{3F47F892-8E60-448C-8061-428350EB899E}" type="parTrans" cxnId="{DA25179C-013A-4F60-B7C2-427AD7DC3837}">
      <dgm:prSet/>
      <dgm:spPr/>
      <dgm:t>
        <a:bodyPr/>
        <a:lstStyle/>
        <a:p>
          <a:endParaRPr lang="fr-DZ"/>
        </a:p>
      </dgm:t>
    </dgm:pt>
    <dgm:pt modelId="{6D732770-CEED-463C-B47F-0E8F20F690B7}" type="sibTrans" cxnId="{DA25179C-013A-4F60-B7C2-427AD7DC3837}">
      <dgm:prSet/>
      <dgm:spPr/>
      <dgm:t>
        <a:bodyPr/>
        <a:lstStyle/>
        <a:p>
          <a:endParaRPr lang="fr-DZ"/>
        </a:p>
      </dgm:t>
    </dgm:pt>
    <dgm:pt modelId="{7DDBCA42-BFC3-4868-9415-294AEF558BD3}">
      <dgm:prSet phldrT="[Texte]"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pPr rtl="1"/>
          <a:r>
            <a:rPr lang="ar-DZ" sz="2400" b="1" dirty="0"/>
            <a:t>وحدات المعالجة</a:t>
          </a:r>
          <a:endParaRPr lang="fr-DZ" sz="2400" b="1" dirty="0"/>
        </a:p>
      </dgm:t>
    </dgm:pt>
    <dgm:pt modelId="{052AAB9B-9318-4E2C-97EF-7F8F45D31CAA}" type="parTrans" cxnId="{BF8940EA-08B5-465E-A170-248E9F44F3D5}">
      <dgm:prSet/>
      <dgm:spPr/>
      <dgm:t>
        <a:bodyPr/>
        <a:lstStyle/>
        <a:p>
          <a:endParaRPr lang="fr-DZ"/>
        </a:p>
      </dgm:t>
    </dgm:pt>
    <dgm:pt modelId="{8D4616FA-B331-49AD-B981-F10CEBFAF154}" type="sibTrans" cxnId="{BF8940EA-08B5-465E-A170-248E9F44F3D5}">
      <dgm:prSet/>
      <dgm:spPr/>
      <dgm:t>
        <a:bodyPr/>
        <a:lstStyle/>
        <a:p>
          <a:endParaRPr lang="fr-DZ"/>
        </a:p>
      </dgm:t>
    </dgm:pt>
    <dgm:pt modelId="{2FDCD5E9-7944-40AB-BCAE-428F7D8E0977}" type="pres">
      <dgm:prSet presAssocID="{8D6794C3-A0DB-41E4-B3C5-2D497251C64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87E3BF6-C572-43EA-818D-78FA0405B912}" type="pres">
      <dgm:prSet presAssocID="{FDD62F44-53F6-4B06-89FA-71323F74F112}" presName="hierRoot1" presStyleCnt="0"/>
      <dgm:spPr/>
    </dgm:pt>
    <dgm:pt modelId="{6C852FA7-1AD1-43C3-B4FF-93E08D5FCA88}" type="pres">
      <dgm:prSet presAssocID="{FDD62F44-53F6-4B06-89FA-71323F74F112}" presName="composite" presStyleCnt="0"/>
      <dgm:spPr/>
    </dgm:pt>
    <dgm:pt modelId="{9E126ECD-D1FF-4453-B8A9-834F2DA1AAF9}" type="pres">
      <dgm:prSet presAssocID="{FDD62F44-53F6-4B06-89FA-71323F74F112}" presName="background" presStyleLbl="node0" presStyleIdx="0" presStyleCnt="1"/>
      <dgm:spPr/>
    </dgm:pt>
    <dgm:pt modelId="{E1A7E08E-5072-4DCF-86F1-0092F9C580B7}" type="pres">
      <dgm:prSet presAssocID="{FDD62F44-53F6-4B06-89FA-71323F74F112}" presName="text" presStyleLbl="fgAcc0" presStyleIdx="0" presStyleCnt="1" custScaleX="208187" custScaleY="138954">
        <dgm:presLayoutVars>
          <dgm:chPref val="3"/>
        </dgm:presLayoutVars>
      </dgm:prSet>
      <dgm:spPr/>
    </dgm:pt>
    <dgm:pt modelId="{0C002630-7DFA-41A4-962B-AA22B0C0A231}" type="pres">
      <dgm:prSet presAssocID="{FDD62F44-53F6-4B06-89FA-71323F74F112}" presName="hierChild2" presStyleCnt="0"/>
      <dgm:spPr/>
    </dgm:pt>
    <dgm:pt modelId="{9FC8686F-D103-4C9E-83D2-3C0553480466}" type="pres">
      <dgm:prSet presAssocID="{12CF883A-2411-4A2C-81AA-6CA14084735C}" presName="Name10" presStyleLbl="parChTrans1D2" presStyleIdx="0" presStyleCnt="2"/>
      <dgm:spPr/>
    </dgm:pt>
    <dgm:pt modelId="{768A2A11-A299-4C03-A01A-EC62E4764E77}" type="pres">
      <dgm:prSet presAssocID="{AD18EE99-168C-42DD-A422-30BC4574FE63}" presName="hierRoot2" presStyleCnt="0"/>
      <dgm:spPr/>
    </dgm:pt>
    <dgm:pt modelId="{35E199AC-4681-4CE0-B466-0809C9E0B646}" type="pres">
      <dgm:prSet presAssocID="{AD18EE99-168C-42DD-A422-30BC4574FE63}" presName="composite2" presStyleCnt="0"/>
      <dgm:spPr/>
    </dgm:pt>
    <dgm:pt modelId="{1DBBBE63-F362-4C7E-9EC5-DE4D2E3C86EB}" type="pres">
      <dgm:prSet presAssocID="{AD18EE99-168C-42DD-A422-30BC4574FE63}" presName="background2" presStyleLbl="node2" presStyleIdx="0" presStyleCnt="2"/>
      <dgm:spPr/>
    </dgm:pt>
    <dgm:pt modelId="{C8BD9621-3833-4A08-84DA-530635F4E7F8}" type="pres">
      <dgm:prSet presAssocID="{AD18EE99-168C-42DD-A422-30BC4574FE63}" presName="text2" presStyleLbl="fgAcc2" presStyleIdx="0" presStyleCnt="2" custScaleX="247386" custScaleY="147853">
        <dgm:presLayoutVars>
          <dgm:chPref val="3"/>
        </dgm:presLayoutVars>
      </dgm:prSet>
      <dgm:spPr/>
    </dgm:pt>
    <dgm:pt modelId="{4B125A0E-5C09-4595-B331-EDC895BF971F}" type="pres">
      <dgm:prSet presAssocID="{AD18EE99-168C-42DD-A422-30BC4574FE63}" presName="hierChild3" presStyleCnt="0"/>
      <dgm:spPr/>
    </dgm:pt>
    <dgm:pt modelId="{E4A8D34A-8D11-4B0E-994A-37717EAA8689}" type="pres">
      <dgm:prSet presAssocID="{AE0DBAC2-4AAD-4760-9913-95B9B6ECFA27}" presName="Name17" presStyleLbl="parChTrans1D3" presStyleIdx="0" presStyleCnt="6"/>
      <dgm:spPr/>
    </dgm:pt>
    <dgm:pt modelId="{ECDBBAFF-B307-42C4-9DDA-4C55B96B1CF5}" type="pres">
      <dgm:prSet presAssocID="{EA143311-DBF6-4842-ABCB-62E97330166B}" presName="hierRoot3" presStyleCnt="0"/>
      <dgm:spPr/>
    </dgm:pt>
    <dgm:pt modelId="{FA4690D6-37ED-44B8-8A05-CA6CD5331CA7}" type="pres">
      <dgm:prSet presAssocID="{EA143311-DBF6-4842-ABCB-62E97330166B}" presName="composite3" presStyleCnt="0"/>
      <dgm:spPr/>
    </dgm:pt>
    <dgm:pt modelId="{8B1BE72B-C4D1-4072-92B0-01BC11B1879C}" type="pres">
      <dgm:prSet presAssocID="{EA143311-DBF6-4842-ABCB-62E97330166B}" presName="background3" presStyleLbl="node3" presStyleIdx="0" presStyleCnt="6"/>
      <dgm:spPr/>
    </dgm:pt>
    <dgm:pt modelId="{BD6A3530-554A-44DF-A28B-CA7B8DE5326F}" type="pres">
      <dgm:prSet presAssocID="{EA143311-DBF6-4842-ABCB-62E97330166B}" presName="text3" presStyleLbl="fgAcc3" presStyleIdx="0" presStyleCnt="6">
        <dgm:presLayoutVars>
          <dgm:chPref val="3"/>
        </dgm:presLayoutVars>
      </dgm:prSet>
      <dgm:spPr/>
    </dgm:pt>
    <dgm:pt modelId="{1ED11CD7-DCC8-440E-A6C7-F7C3966A509D}" type="pres">
      <dgm:prSet presAssocID="{EA143311-DBF6-4842-ABCB-62E97330166B}" presName="hierChild4" presStyleCnt="0"/>
      <dgm:spPr/>
    </dgm:pt>
    <dgm:pt modelId="{D5BDDCCE-18E0-47E1-B4CD-B9706734AD96}" type="pres">
      <dgm:prSet presAssocID="{3F47F892-8E60-448C-8061-428350EB899E}" presName="Name17" presStyleLbl="parChTrans1D3" presStyleIdx="1" presStyleCnt="6"/>
      <dgm:spPr/>
    </dgm:pt>
    <dgm:pt modelId="{CEFDC043-F821-4CF3-9F0F-83BD30C861E9}" type="pres">
      <dgm:prSet presAssocID="{4B4643BA-96D5-49F7-9265-276D82F51C05}" presName="hierRoot3" presStyleCnt="0"/>
      <dgm:spPr/>
    </dgm:pt>
    <dgm:pt modelId="{31CE7373-FEA9-4C30-9916-8AF4863B74AC}" type="pres">
      <dgm:prSet presAssocID="{4B4643BA-96D5-49F7-9265-276D82F51C05}" presName="composite3" presStyleCnt="0"/>
      <dgm:spPr/>
    </dgm:pt>
    <dgm:pt modelId="{1C0E25F8-8B4B-4525-8E69-68A5B8FD490A}" type="pres">
      <dgm:prSet presAssocID="{4B4643BA-96D5-49F7-9265-276D82F51C05}" presName="background3" presStyleLbl="node3" presStyleIdx="1" presStyleCnt="6"/>
      <dgm:spPr/>
    </dgm:pt>
    <dgm:pt modelId="{49B11C82-643B-4608-B8AC-975E94C4F5B4}" type="pres">
      <dgm:prSet presAssocID="{4B4643BA-96D5-49F7-9265-276D82F51C05}" presName="text3" presStyleLbl="fgAcc3" presStyleIdx="1" presStyleCnt="6">
        <dgm:presLayoutVars>
          <dgm:chPref val="3"/>
        </dgm:presLayoutVars>
      </dgm:prSet>
      <dgm:spPr/>
    </dgm:pt>
    <dgm:pt modelId="{F03902D2-018B-45A8-AC0A-EE5446F431C6}" type="pres">
      <dgm:prSet presAssocID="{4B4643BA-96D5-49F7-9265-276D82F51C05}" presName="hierChild4" presStyleCnt="0"/>
      <dgm:spPr/>
    </dgm:pt>
    <dgm:pt modelId="{9EA9D8FF-EBCC-4DBB-9805-07BF77C2A7B7}" type="pres">
      <dgm:prSet presAssocID="{052AAB9B-9318-4E2C-97EF-7F8F45D31CAA}" presName="Name17" presStyleLbl="parChTrans1D3" presStyleIdx="2" presStyleCnt="6"/>
      <dgm:spPr/>
    </dgm:pt>
    <dgm:pt modelId="{5262B974-8569-4273-ABCD-D462B65163BB}" type="pres">
      <dgm:prSet presAssocID="{7DDBCA42-BFC3-4868-9415-294AEF558BD3}" presName="hierRoot3" presStyleCnt="0"/>
      <dgm:spPr/>
    </dgm:pt>
    <dgm:pt modelId="{3C53FC59-65D8-41F9-B3D8-04C8DDB10A23}" type="pres">
      <dgm:prSet presAssocID="{7DDBCA42-BFC3-4868-9415-294AEF558BD3}" presName="composite3" presStyleCnt="0"/>
      <dgm:spPr/>
    </dgm:pt>
    <dgm:pt modelId="{9F6ADB38-3074-4E85-9F9B-249758B6223C}" type="pres">
      <dgm:prSet presAssocID="{7DDBCA42-BFC3-4868-9415-294AEF558BD3}" presName="background3" presStyleLbl="node3" presStyleIdx="2" presStyleCnt="6"/>
      <dgm:spPr/>
    </dgm:pt>
    <dgm:pt modelId="{9EAF8424-A3BF-4F58-8C90-2B4F3E260C2F}" type="pres">
      <dgm:prSet presAssocID="{7DDBCA42-BFC3-4868-9415-294AEF558BD3}" presName="text3" presStyleLbl="fgAcc3" presStyleIdx="2" presStyleCnt="6">
        <dgm:presLayoutVars>
          <dgm:chPref val="3"/>
        </dgm:presLayoutVars>
      </dgm:prSet>
      <dgm:spPr/>
    </dgm:pt>
    <dgm:pt modelId="{A22D5793-72D0-4DBE-8202-4DA7474725FE}" type="pres">
      <dgm:prSet presAssocID="{7DDBCA42-BFC3-4868-9415-294AEF558BD3}" presName="hierChild4" presStyleCnt="0"/>
      <dgm:spPr/>
    </dgm:pt>
    <dgm:pt modelId="{803C7553-8171-4A61-B462-EAEEA9798F7D}" type="pres">
      <dgm:prSet presAssocID="{C34D6AB6-F938-4865-86EB-8B94CFE782B4}" presName="Name17" presStyleLbl="parChTrans1D3" presStyleIdx="3" presStyleCnt="6"/>
      <dgm:spPr/>
    </dgm:pt>
    <dgm:pt modelId="{7DFDAEA1-C9DE-4706-90C1-3FE3100579C8}" type="pres">
      <dgm:prSet presAssocID="{5298032E-B4B2-4C45-97D8-7B1E068A579F}" presName="hierRoot3" presStyleCnt="0"/>
      <dgm:spPr/>
    </dgm:pt>
    <dgm:pt modelId="{40C41A73-0546-46A8-A353-D32DBE4C4035}" type="pres">
      <dgm:prSet presAssocID="{5298032E-B4B2-4C45-97D8-7B1E068A579F}" presName="composite3" presStyleCnt="0"/>
      <dgm:spPr/>
    </dgm:pt>
    <dgm:pt modelId="{0D4F652F-1FAE-455E-A9F7-7A947C70E78A}" type="pres">
      <dgm:prSet presAssocID="{5298032E-B4B2-4C45-97D8-7B1E068A579F}" presName="background3" presStyleLbl="node3" presStyleIdx="3" presStyleCnt="6"/>
      <dgm:spPr/>
    </dgm:pt>
    <dgm:pt modelId="{819AE120-CC4E-4FD1-BA34-78B452B5B397}" type="pres">
      <dgm:prSet presAssocID="{5298032E-B4B2-4C45-97D8-7B1E068A579F}" presName="text3" presStyleLbl="fgAcc3" presStyleIdx="3" presStyleCnt="6">
        <dgm:presLayoutVars>
          <dgm:chPref val="3"/>
        </dgm:presLayoutVars>
      </dgm:prSet>
      <dgm:spPr/>
    </dgm:pt>
    <dgm:pt modelId="{952206AD-7B09-4E30-828B-8D86AAA468EC}" type="pres">
      <dgm:prSet presAssocID="{5298032E-B4B2-4C45-97D8-7B1E068A579F}" presName="hierChild4" presStyleCnt="0"/>
      <dgm:spPr/>
    </dgm:pt>
    <dgm:pt modelId="{8C9FA43D-FE1D-46A3-B802-EC4EAA8ADE6B}" type="pres">
      <dgm:prSet presAssocID="{60FAE304-DDB0-42FF-A785-5936D87F0C22}" presName="Name10" presStyleLbl="parChTrans1D2" presStyleIdx="1" presStyleCnt="2"/>
      <dgm:spPr/>
    </dgm:pt>
    <dgm:pt modelId="{068A2C55-8FED-478E-B57A-F7B180CE7C83}" type="pres">
      <dgm:prSet presAssocID="{6BD41565-E6C7-4565-9603-44F5153F5B10}" presName="hierRoot2" presStyleCnt="0"/>
      <dgm:spPr/>
    </dgm:pt>
    <dgm:pt modelId="{BDC4C996-3DA7-4ED2-886E-8DBF26C087F8}" type="pres">
      <dgm:prSet presAssocID="{6BD41565-E6C7-4565-9603-44F5153F5B10}" presName="composite2" presStyleCnt="0"/>
      <dgm:spPr/>
    </dgm:pt>
    <dgm:pt modelId="{99BCFA48-17AC-4200-BAF2-0903DEA26825}" type="pres">
      <dgm:prSet presAssocID="{6BD41565-E6C7-4565-9603-44F5153F5B10}" presName="background2" presStyleLbl="node2" presStyleIdx="1" presStyleCnt="2"/>
      <dgm:spPr/>
    </dgm:pt>
    <dgm:pt modelId="{B96FE17F-83AB-48DA-B3F0-FF9D5F7AED05}" type="pres">
      <dgm:prSet presAssocID="{6BD41565-E6C7-4565-9603-44F5153F5B10}" presName="text2" presStyleLbl="fgAcc2" presStyleIdx="1" presStyleCnt="2" custScaleX="222507" custScaleY="138923">
        <dgm:presLayoutVars>
          <dgm:chPref val="3"/>
        </dgm:presLayoutVars>
      </dgm:prSet>
      <dgm:spPr/>
    </dgm:pt>
    <dgm:pt modelId="{A8CF0110-08A7-4D67-8F4E-AA735D1521A1}" type="pres">
      <dgm:prSet presAssocID="{6BD41565-E6C7-4565-9603-44F5153F5B10}" presName="hierChild3" presStyleCnt="0"/>
      <dgm:spPr/>
    </dgm:pt>
    <dgm:pt modelId="{6DE435E3-04E1-439D-B6E3-17021A853E96}" type="pres">
      <dgm:prSet presAssocID="{98EB79CF-3A94-4A78-9A4D-058F415F24CE}" presName="Name17" presStyleLbl="parChTrans1D3" presStyleIdx="4" presStyleCnt="6"/>
      <dgm:spPr/>
    </dgm:pt>
    <dgm:pt modelId="{DF154551-20F9-4861-B11C-88A738701308}" type="pres">
      <dgm:prSet presAssocID="{F79E0738-6424-4665-96AB-7D92F71C9B79}" presName="hierRoot3" presStyleCnt="0"/>
      <dgm:spPr/>
    </dgm:pt>
    <dgm:pt modelId="{8A4B7991-27E3-434D-A4E8-83B82E8D2B60}" type="pres">
      <dgm:prSet presAssocID="{F79E0738-6424-4665-96AB-7D92F71C9B79}" presName="composite3" presStyleCnt="0"/>
      <dgm:spPr/>
    </dgm:pt>
    <dgm:pt modelId="{A12472DC-D3F2-4290-B53F-B3D33EC2C9C4}" type="pres">
      <dgm:prSet presAssocID="{F79E0738-6424-4665-96AB-7D92F71C9B79}" presName="background3" presStyleLbl="node3" presStyleIdx="4" presStyleCnt="6"/>
      <dgm:spPr/>
    </dgm:pt>
    <dgm:pt modelId="{06292731-1426-4CA5-9EB4-D6AC3FA24BA3}" type="pres">
      <dgm:prSet presAssocID="{F79E0738-6424-4665-96AB-7D92F71C9B79}" presName="text3" presStyleLbl="fgAcc3" presStyleIdx="4" presStyleCnt="6" custScaleX="124604">
        <dgm:presLayoutVars>
          <dgm:chPref val="3"/>
        </dgm:presLayoutVars>
      </dgm:prSet>
      <dgm:spPr/>
    </dgm:pt>
    <dgm:pt modelId="{D103D003-D90D-43E7-8B56-FCEF4563B357}" type="pres">
      <dgm:prSet presAssocID="{F79E0738-6424-4665-96AB-7D92F71C9B79}" presName="hierChild4" presStyleCnt="0"/>
      <dgm:spPr/>
    </dgm:pt>
    <dgm:pt modelId="{C7298216-077D-49CC-AB1A-E3E9A30AE7B5}" type="pres">
      <dgm:prSet presAssocID="{D538D0D3-DC81-48DE-A02B-57B12BE06CA4}" presName="Name17" presStyleLbl="parChTrans1D3" presStyleIdx="5" presStyleCnt="6"/>
      <dgm:spPr/>
    </dgm:pt>
    <dgm:pt modelId="{B0EBF90C-5434-47F3-AA20-33BF55DF20E8}" type="pres">
      <dgm:prSet presAssocID="{8D0DB0D5-DA7E-483E-9A6F-D000712181D4}" presName="hierRoot3" presStyleCnt="0"/>
      <dgm:spPr/>
    </dgm:pt>
    <dgm:pt modelId="{B9CF7EC5-89A9-41BC-ADFA-2F53FC436CCE}" type="pres">
      <dgm:prSet presAssocID="{8D0DB0D5-DA7E-483E-9A6F-D000712181D4}" presName="composite3" presStyleCnt="0"/>
      <dgm:spPr/>
    </dgm:pt>
    <dgm:pt modelId="{7C399468-2EA7-454A-A723-1C5B204ABD09}" type="pres">
      <dgm:prSet presAssocID="{8D0DB0D5-DA7E-483E-9A6F-D000712181D4}" presName="background3" presStyleLbl="node3" presStyleIdx="5" presStyleCnt="6"/>
      <dgm:spPr/>
    </dgm:pt>
    <dgm:pt modelId="{30687350-BE44-4260-9A0D-F660353FA98E}" type="pres">
      <dgm:prSet presAssocID="{8D0DB0D5-DA7E-483E-9A6F-D000712181D4}" presName="text3" presStyleLbl="fgAcc3" presStyleIdx="5" presStyleCnt="6">
        <dgm:presLayoutVars>
          <dgm:chPref val="3"/>
        </dgm:presLayoutVars>
      </dgm:prSet>
      <dgm:spPr/>
    </dgm:pt>
    <dgm:pt modelId="{180FB942-9587-4F7D-A717-B4B197152A61}" type="pres">
      <dgm:prSet presAssocID="{8D0DB0D5-DA7E-483E-9A6F-D000712181D4}" presName="hierChild4" presStyleCnt="0"/>
      <dgm:spPr/>
    </dgm:pt>
  </dgm:ptLst>
  <dgm:cxnLst>
    <dgm:cxn modelId="{27B74209-F6C4-4D1C-A141-700320C8B8D2}" srcId="{FDD62F44-53F6-4B06-89FA-71323F74F112}" destId="{6BD41565-E6C7-4565-9603-44F5153F5B10}" srcOrd="1" destOrd="0" parTransId="{60FAE304-DDB0-42FF-A785-5936D87F0C22}" sibTransId="{23723E44-9D00-4764-9509-2386E4582A08}"/>
    <dgm:cxn modelId="{72F8880F-8717-428D-8DA8-47716A10AA31}" type="presOf" srcId="{052AAB9B-9318-4E2C-97EF-7F8F45D31CAA}" destId="{9EA9D8FF-EBCC-4DBB-9805-07BF77C2A7B7}" srcOrd="0" destOrd="0" presId="urn:microsoft.com/office/officeart/2005/8/layout/hierarchy1"/>
    <dgm:cxn modelId="{C9BC422D-C9D1-4FCF-8BE1-E2CE04D3422F}" srcId="{FDD62F44-53F6-4B06-89FA-71323F74F112}" destId="{AD18EE99-168C-42DD-A422-30BC4574FE63}" srcOrd="0" destOrd="0" parTransId="{12CF883A-2411-4A2C-81AA-6CA14084735C}" sibTransId="{8A94F73C-210B-43C9-8312-44B39389D7A3}"/>
    <dgm:cxn modelId="{839B1033-812D-44D8-A34A-2B09BF44CBCB}" srcId="{6BD41565-E6C7-4565-9603-44F5153F5B10}" destId="{8D0DB0D5-DA7E-483E-9A6F-D000712181D4}" srcOrd="1" destOrd="0" parTransId="{D538D0D3-DC81-48DE-A02B-57B12BE06CA4}" sibTransId="{F2DF7852-1AF2-4C80-944E-AC5C75346CAF}"/>
    <dgm:cxn modelId="{056D9B39-2186-40E0-B41B-BE06D9253ABE}" srcId="{AD18EE99-168C-42DD-A422-30BC4574FE63}" destId="{EA143311-DBF6-4842-ABCB-62E97330166B}" srcOrd="0" destOrd="0" parTransId="{AE0DBAC2-4AAD-4760-9913-95B9B6ECFA27}" sibTransId="{DA3FA3FC-2E04-4192-B4DF-D1546F773E9B}"/>
    <dgm:cxn modelId="{11B90641-19A2-4D9D-A0C8-7C4094FA0278}" type="presOf" srcId="{F79E0738-6424-4665-96AB-7D92F71C9B79}" destId="{06292731-1426-4CA5-9EB4-D6AC3FA24BA3}" srcOrd="0" destOrd="0" presId="urn:microsoft.com/office/officeart/2005/8/layout/hierarchy1"/>
    <dgm:cxn modelId="{9B97616E-C0CF-4687-8D62-38DBC70CD86B}" type="presOf" srcId="{60FAE304-DDB0-42FF-A785-5936D87F0C22}" destId="{8C9FA43D-FE1D-46A3-B802-EC4EAA8ADE6B}" srcOrd="0" destOrd="0" presId="urn:microsoft.com/office/officeart/2005/8/layout/hierarchy1"/>
    <dgm:cxn modelId="{1DF53F56-C0A1-493F-A6C4-439FFCD06AB0}" type="presOf" srcId="{6BD41565-E6C7-4565-9603-44F5153F5B10}" destId="{B96FE17F-83AB-48DA-B3F0-FF9D5F7AED05}" srcOrd="0" destOrd="0" presId="urn:microsoft.com/office/officeart/2005/8/layout/hierarchy1"/>
    <dgm:cxn modelId="{3AE0CF78-C54C-4773-A050-95F78DDC5DF0}" type="presOf" srcId="{EA143311-DBF6-4842-ABCB-62E97330166B}" destId="{BD6A3530-554A-44DF-A28B-CA7B8DE5326F}" srcOrd="0" destOrd="0" presId="urn:microsoft.com/office/officeart/2005/8/layout/hierarchy1"/>
    <dgm:cxn modelId="{924E705A-66B0-469A-BE85-DDBF6C442DA1}" type="presOf" srcId="{C34D6AB6-F938-4865-86EB-8B94CFE782B4}" destId="{803C7553-8171-4A61-B462-EAEEA9798F7D}" srcOrd="0" destOrd="0" presId="urn:microsoft.com/office/officeart/2005/8/layout/hierarchy1"/>
    <dgm:cxn modelId="{487C6089-353F-4C6F-A046-9FA566140C43}" type="presOf" srcId="{4B4643BA-96D5-49F7-9265-276D82F51C05}" destId="{49B11C82-643B-4608-B8AC-975E94C4F5B4}" srcOrd="0" destOrd="0" presId="urn:microsoft.com/office/officeart/2005/8/layout/hierarchy1"/>
    <dgm:cxn modelId="{D5CF5D8B-10DC-4858-856F-94069864AF17}" type="presOf" srcId="{12CF883A-2411-4A2C-81AA-6CA14084735C}" destId="{9FC8686F-D103-4C9E-83D2-3C0553480466}" srcOrd="0" destOrd="0" presId="urn:microsoft.com/office/officeart/2005/8/layout/hierarchy1"/>
    <dgm:cxn modelId="{14C2B38F-D256-4D66-9DA1-FB08F8AF7215}" type="presOf" srcId="{8D0DB0D5-DA7E-483E-9A6F-D000712181D4}" destId="{30687350-BE44-4260-9A0D-F660353FA98E}" srcOrd="0" destOrd="0" presId="urn:microsoft.com/office/officeart/2005/8/layout/hierarchy1"/>
    <dgm:cxn modelId="{F3D72990-57A1-4C2C-809F-6BB746F951D9}" type="presOf" srcId="{FDD62F44-53F6-4B06-89FA-71323F74F112}" destId="{E1A7E08E-5072-4DCF-86F1-0092F9C580B7}" srcOrd="0" destOrd="0" presId="urn:microsoft.com/office/officeart/2005/8/layout/hierarchy1"/>
    <dgm:cxn modelId="{DA25179C-013A-4F60-B7C2-427AD7DC3837}" srcId="{AD18EE99-168C-42DD-A422-30BC4574FE63}" destId="{4B4643BA-96D5-49F7-9265-276D82F51C05}" srcOrd="1" destOrd="0" parTransId="{3F47F892-8E60-448C-8061-428350EB899E}" sibTransId="{6D732770-CEED-463C-B47F-0E8F20F690B7}"/>
    <dgm:cxn modelId="{D34DBC9F-D5AD-4791-B9D5-D5F193434261}" type="presOf" srcId="{98EB79CF-3A94-4A78-9A4D-058F415F24CE}" destId="{6DE435E3-04E1-439D-B6E3-17021A853E96}" srcOrd="0" destOrd="0" presId="urn:microsoft.com/office/officeart/2005/8/layout/hierarchy1"/>
    <dgm:cxn modelId="{3E897BB4-6B97-40A0-885D-1AD1539F35C8}" type="presOf" srcId="{5298032E-B4B2-4C45-97D8-7B1E068A579F}" destId="{819AE120-CC4E-4FD1-BA34-78B452B5B397}" srcOrd="0" destOrd="0" presId="urn:microsoft.com/office/officeart/2005/8/layout/hierarchy1"/>
    <dgm:cxn modelId="{5E57CCB5-AF1F-422D-B452-406869C26268}" srcId="{8D6794C3-A0DB-41E4-B3C5-2D497251C644}" destId="{FDD62F44-53F6-4B06-89FA-71323F74F112}" srcOrd="0" destOrd="0" parTransId="{E38D4C34-05E5-4CBE-AEC1-8745EBB796C6}" sibTransId="{0690FD68-ECFF-46EB-A047-3C7087420396}"/>
    <dgm:cxn modelId="{514146BF-2FB4-48EA-A6ED-97EB838D5923}" srcId="{6BD41565-E6C7-4565-9603-44F5153F5B10}" destId="{F79E0738-6424-4665-96AB-7D92F71C9B79}" srcOrd="0" destOrd="0" parTransId="{98EB79CF-3A94-4A78-9A4D-058F415F24CE}" sibTransId="{6B836C70-D723-45E4-BDED-35ACC037A351}"/>
    <dgm:cxn modelId="{5E1A4FE1-F002-4BEE-8B3B-7951FB584A40}" type="presOf" srcId="{AE0DBAC2-4AAD-4760-9913-95B9B6ECFA27}" destId="{E4A8D34A-8D11-4B0E-994A-37717EAA8689}" srcOrd="0" destOrd="0" presId="urn:microsoft.com/office/officeart/2005/8/layout/hierarchy1"/>
    <dgm:cxn modelId="{888D92E6-5010-4340-9EF7-8A1B0D57A199}" type="presOf" srcId="{3F47F892-8E60-448C-8061-428350EB899E}" destId="{D5BDDCCE-18E0-47E1-B4CD-B9706734AD96}" srcOrd="0" destOrd="0" presId="urn:microsoft.com/office/officeart/2005/8/layout/hierarchy1"/>
    <dgm:cxn modelId="{595BC9E6-DDD9-4463-BE29-5A2AA41BD4D5}" type="presOf" srcId="{AD18EE99-168C-42DD-A422-30BC4574FE63}" destId="{C8BD9621-3833-4A08-84DA-530635F4E7F8}" srcOrd="0" destOrd="0" presId="urn:microsoft.com/office/officeart/2005/8/layout/hierarchy1"/>
    <dgm:cxn modelId="{BF8940EA-08B5-465E-A170-248E9F44F3D5}" srcId="{AD18EE99-168C-42DD-A422-30BC4574FE63}" destId="{7DDBCA42-BFC3-4868-9415-294AEF558BD3}" srcOrd="2" destOrd="0" parTransId="{052AAB9B-9318-4E2C-97EF-7F8F45D31CAA}" sibTransId="{8D4616FA-B331-49AD-B981-F10CEBFAF154}"/>
    <dgm:cxn modelId="{7B28BEF6-D941-4C8C-8DF1-EB71331F3B45}" type="presOf" srcId="{7DDBCA42-BFC3-4868-9415-294AEF558BD3}" destId="{9EAF8424-A3BF-4F58-8C90-2B4F3E260C2F}" srcOrd="0" destOrd="0" presId="urn:microsoft.com/office/officeart/2005/8/layout/hierarchy1"/>
    <dgm:cxn modelId="{5C23B1F8-19AB-4002-AE76-FBF6B06933BC}" srcId="{AD18EE99-168C-42DD-A422-30BC4574FE63}" destId="{5298032E-B4B2-4C45-97D8-7B1E068A579F}" srcOrd="3" destOrd="0" parTransId="{C34D6AB6-F938-4865-86EB-8B94CFE782B4}" sibTransId="{8D3C1B96-8500-4AD2-89FC-B632FABFC178}"/>
    <dgm:cxn modelId="{1FED53FB-E9C4-49F7-A6DD-DC90453FE44D}" type="presOf" srcId="{D538D0D3-DC81-48DE-A02B-57B12BE06CA4}" destId="{C7298216-077D-49CC-AB1A-E3E9A30AE7B5}" srcOrd="0" destOrd="0" presId="urn:microsoft.com/office/officeart/2005/8/layout/hierarchy1"/>
    <dgm:cxn modelId="{E806EBFE-9A4D-41C4-AC2A-529FBF8DF710}" type="presOf" srcId="{8D6794C3-A0DB-41E4-B3C5-2D497251C644}" destId="{2FDCD5E9-7944-40AB-BCAE-428F7D8E0977}" srcOrd="0" destOrd="0" presId="urn:microsoft.com/office/officeart/2005/8/layout/hierarchy1"/>
    <dgm:cxn modelId="{F4DDAAC4-F785-4DF2-B1A1-6A7D51D868EA}" type="presParOf" srcId="{2FDCD5E9-7944-40AB-BCAE-428F7D8E0977}" destId="{987E3BF6-C572-43EA-818D-78FA0405B912}" srcOrd="0" destOrd="0" presId="urn:microsoft.com/office/officeart/2005/8/layout/hierarchy1"/>
    <dgm:cxn modelId="{D837D92B-4FDB-400B-8B5A-6EF37726B7A7}" type="presParOf" srcId="{987E3BF6-C572-43EA-818D-78FA0405B912}" destId="{6C852FA7-1AD1-43C3-B4FF-93E08D5FCA88}" srcOrd="0" destOrd="0" presId="urn:microsoft.com/office/officeart/2005/8/layout/hierarchy1"/>
    <dgm:cxn modelId="{E6703B6E-AAA2-49DF-A3E2-0F9F204FC789}" type="presParOf" srcId="{6C852FA7-1AD1-43C3-B4FF-93E08D5FCA88}" destId="{9E126ECD-D1FF-4453-B8A9-834F2DA1AAF9}" srcOrd="0" destOrd="0" presId="urn:microsoft.com/office/officeart/2005/8/layout/hierarchy1"/>
    <dgm:cxn modelId="{551162EC-EB16-4FEC-B233-68ED76553818}" type="presParOf" srcId="{6C852FA7-1AD1-43C3-B4FF-93E08D5FCA88}" destId="{E1A7E08E-5072-4DCF-86F1-0092F9C580B7}" srcOrd="1" destOrd="0" presId="urn:microsoft.com/office/officeart/2005/8/layout/hierarchy1"/>
    <dgm:cxn modelId="{73724AF4-34BC-490D-8A37-E343207E5694}" type="presParOf" srcId="{987E3BF6-C572-43EA-818D-78FA0405B912}" destId="{0C002630-7DFA-41A4-962B-AA22B0C0A231}" srcOrd="1" destOrd="0" presId="urn:microsoft.com/office/officeart/2005/8/layout/hierarchy1"/>
    <dgm:cxn modelId="{FBA6984B-4761-4048-B3EF-9652251C3F25}" type="presParOf" srcId="{0C002630-7DFA-41A4-962B-AA22B0C0A231}" destId="{9FC8686F-D103-4C9E-83D2-3C0553480466}" srcOrd="0" destOrd="0" presId="urn:microsoft.com/office/officeart/2005/8/layout/hierarchy1"/>
    <dgm:cxn modelId="{43D3EF91-50EA-4D1C-97BA-E71F2C5448D1}" type="presParOf" srcId="{0C002630-7DFA-41A4-962B-AA22B0C0A231}" destId="{768A2A11-A299-4C03-A01A-EC62E4764E77}" srcOrd="1" destOrd="0" presId="urn:microsoft.com/office/officeart/2005/8/layout/hierarchy1"/>
    <dgm:cxn modelId="{AE826E4F-0118-4F0F-A2CD-198EE7FC2A13}" type="presParOf" srcId="{768A2A11-A299-4C03-A01A-EC62E4764E77}" destId="{35E199AC-4681-4CE0-B466-0809C9E0B646}" srcOrd="0" destOrd="0" presId="urn:microsoft.com/office/officeart/2005/8/layout/hierarchy1"/>
    <dgm:cxn modelId="{F7F7934D-C853-4DC3-B7BF-D8A27396CBA2}" type="presParOf" srcId="{35E199AC-4681-4CE0-B466-0809C9E0B646}" destId="{1DBBBE63-F362-4C7E-9EC5-DE4D2E3C86EB}" srcOrd="0" destOrd="0" presId="urn:microsoft.com/office/officeart/2005/8/layout/hierarchy1"/>
    <dgm:cxn modelId="{463496FB-E3C1-4713-96A7-9322ACD83D22}" type="presParOf" srcId="{35E199AC-4681-4CE0-B466-0809C9E0B646}" destId="{C8BD9621-3833-4A08-84DA-530635F4E7F8}" srcOrd="1" destOrd="0" presId="urn:microsoft.com/office/officeart/2005/8/layout/hierarchy1"/>
    <dgm:cxn modelId="{9DC1FA13-1BC9-45CE-8A07-F7C71030BAB5}" type="presParOf" srcId="{768A2A11-A299-4C03-A01A-EC62E4764E77}" destId="{4B125A0E-5C09-4595-B331-EDC895BF971F}" srcOrd="1" destOrd="0" presId="urn:microsoft.com/office/officeart/2005/8/layout/hierarchy1"/>
    <dgm:cxn modelId="{5BB91561-30A6-4EF6-B53A-32FA55F82DF3}" type="presParOf" srcId="{4B125A0E-5C09-4595-B331-EDC895BF971F}" destId="{E4A8D34A-8D11-4B0E-994A-37717EAA8689}" srcOrd="0" destOrd="0" presId="urn:microsoft.com/office/officeart/2005/8/layout/hierarchy1"/>
    <dgm:cxn modelId="{39C1C096-E54E-4186-9136-A8818C6CF5E4}" type="presParOf" srcId="{4B125A0E-5C09-4595-B331-EDC895BF971F}" destId="{ECDBBAFF-B307-42C4-9DDA-4C55B96B1CF5}" srcOrd="1" destOrd="0" presId="urn:microsoft.com/office/officeart/2005/8/layout/hierarchy1"/>
    <dgm:cxn modelId="{89A191A7-E61E-4F72-8AF1-38A3C8B7888E}" type="presParOf" srcId="{ECDBBAFF-B307-42C4-9DDA-4C55B96B1CF5}" destId="{FA4690D6-37ED-44B8-8A05-CA6CD5331CA7}" srcOrd="0" destOrd="0" presId="urn:microsoft.com/office/officeart/2005/8/layout/hierarchy1"/>
    <dgm:cxn modelId="{C5CACD30-973B-4B66-B735-D83DA5913C34}" type="presParOf" srcId="{FA4690D6-37ED-44B8-8A05-CA6CD5331CA7}" destId="{8B1BE72B-C4D1-4072-92B0-01BC11B1879C}" srcOrd="0" destOrd="0" presId="urn:microsoft.com/office/officeart/2005/8/layout/hierarchy1"/>
    <dgm:cxn modelId="{32726322-8BC6-46B5-A457-3A4B6FC57F72}" type="presParOf" srcId="{FA4690D6-37ED-44B8-8A05-CA6CD5331CA7}" destId="{BD6A3530-554A-44DF-A28B-CA7B8DE5326F}" srcOrd="1" destOrd="0" presId="urn:microsoft.com/office/officeart/2005/8/layout/hierarchy1"/>
    <dgm:cxn modelId="{12D3B738-771C-4526-87E5-FF842DF723D0}" type="presParOf" srcId="{ECDBBAFF-B307-42C4-9DDA-4C55B96B1CF5}" destId="{1ED11CD7-DCC8-440E-A6C7-F7C3966A509D}" srcOrd="1" destOrd="0" presId="urn:microsoft.com/office/officeart/2005/8/layout/hierarchy1"/>
    <dgm:cxn modelId="{4D939634-572C-4640-A32B-D203F9588B30}" type="presParOf" srcId="{4B125A0E-5C09-4595-B331-EDC895BF971F}" destId="{D5BDDCCE-18E0-47E1-B4CD-B9706734AD96}" srcOrd="2" destOrd="0" presId="urn:microsoft.com/office/officeart/2005/8/layout/hierarchy1"/>
    <dgm:cxn modelId="{69898D0E-9A55-4EB7-BAF5-8AF10B03F3CE}" type="presParOf" srcId="{4B125A0E-5C09-4595-B331-EDC895BF971F}" destId="{CEFDC043-F821-4CF3-9F0F-83BD30C861E9}" srcOrd="3" destOrd="0" presId="urn:microsoft.com/office/officeart/2005/8/layout/hierarchy1"/>
    <dgm:cxn modelId="{013B9F17-C7D1-4FFF-B25C-B8C7ED579745}" type="presParOf" srcId="{CEFDC043-F821-4CF3-9F0F-83BD30C861E9}" destId="{31CE7373-FEA9-4C30-9916-8AF4863B74AC}" srcOrd="0" destOrd="0" presId="urn:microsoft.com/office/officeart/2005/8/layout/hierarchy1"/>
    <dgm:cxn modelId="{ACF8E6EF-AC34-4B21-8AE7-6AA9253D55FD}" type="presParOf" srcId="{31CE7373-FEA9-4C30-9916-8AF4863B74AC}" destId="{1C0E25F8-8B4B-4525-8E69-68A5B8FD490A}" srcOrd="0" destOrd="0" presId="urn:microsoft.com/office/officeart/2005/8/layout/hierarchy1"/>
    <dgm:cxn modelId="{F5E178D3-CF83-4D0C-83B3-FE0BA9E47C08}" type="presParOf" srcId="{31CE7373-FEA9-4C30-9916-8AF4863B74AC}" destId="{49B11C82-643B-4608-B8AC-975E94C4F5B4}" srcOrd="1" destOrd="0" presId="urn:microsoft.com/office/officeart/2005/8/layout/hierarchy1"/>
    <dgm:cxn modelId="{1829E05F-E98D-4FD0-8D17-699DA7368F83}" type="presParOf" srcId="{CEFDC043-F821-4CF3-9F0F-83BD30C861E9}" destId="{F03902D2-018B-45A8-AC0A-EE5446F431C6}" srcOrd="1" destOrd="0" presId="urn:microsoft.com/office/officeart/2005/8/layout/hierarchy1"/>
    <dgm:cxn modelId="{3AE38D19-8C5E-495E-946D-543320F78688}" type="presParOf" srcId="{4B125A0E-5C09-4595-B331-EDC895BF971F}" destId="{9EA9D8FF-EBCC-4DBB-9805-07BF77C2A7B7}" srcOrd="4" destOrd="0" presId="urn:microsoft.com/office/officeart/2005/8/layout/hierarchy1"/>
    <dgm:cxn modelId="{F93162E6-A1FD-4D9D-8A72-9CE455F9FFB9}" type="presParOf" srcId="{4B125A0E-5C09-4595-B331-EDC895BF971F}" destId="{5262B974-8569-4273-ABCD-D462B65163BB}" srcOrd="5" destOrd="0" presId="urn:microsoft.com/office/officeart/2005/8/layout/hierarchy1"/>
    <dgm:cxn modelId="{D7563C73-CF22-4909-BD89-D3B711FAEDA1}" type="presParOf" srcId="{5262B974-8569-4273-ABCD-D462B65163BB}" destId="{3C53FC59-65D8-41F9-B3D8-04C8DDB10A23}" srcOrd="0" destOrd="0" presId="urn:microsoft.com/office/officeart/2005/8/layout/hierarchy1"/>
    <dgm:cxn modelId="{ADC80F22-F992-4DC4-A2A7-77E3A54DC8AA}" type="presParOf" srcId="{3C53FC59-65D8-41F9-B3D8-04C8DDB10A23}" destId="{9F6ADB38-3074-4E85-9F9B-249758B6223C}" srcOrd="0" destOrd="0" presId="urn:microsoft.com/office/officeart/2005/8/layout/hierarchy1"/>
    <dgm:cxn modelId="{C0D4FB9C-AF66-4023-852E-8D6C1282DE00}" type="presParOf" srcId="{3C53FC59-65D8-41F9-B3D8-04C8DDB10A23}" destId="{9EAF8424-A3BF-4F58-8C90-2B4F3E260C2F}" srcOrd="1" destOrd="0" presId="urn:microsoft.com/office/officeart/2005/8/layout/hierarchy1"/>
    <dgm:cxn modelId="{132AC915-E333-4066-866E-D3BC4FDA4CFF}" type="presParOf" srcId="{5262B974-8569-4273-ABCD-D462B65163BB}" destId="{A22D5793-72D0-4DBE-8202-4DA7474725FE}" srcOrd="1" destOrd="0" presId="urn:microsoft.com/office/officeart/2005/8/layout/hierarchy1"/>
    <dgm:cxn modelId="{2B1A42B2-1AC9-4AB2-A71E-53D13EFE840F}" type="presParOf" srcId="{4B125A0E-5C09-4595-B331-EDC895BF971F}" destId="{803C7553-8171-4A61-B462-EAEEA9798F7D}" srcOrd="6" destOrd="0" presId="urn:microsoft.com/office/officeart/2005/8/layout/hierarchy1"/>
    <dgm:cxn modelId="{F1A64A40-F855-4665-A999-826CE631C320}" type="presParOf" srcId="{4B125A0E-5C09-4595-B331-EDC895BF971F}" destId="{7DFDAEA1-C9DE-4706-90C1-3FE3100579C8}" srcOrd="7" destOrd="0" presId="urn:microsoft.com/office/officeart/2005/8/layout/hierarchy1"/>
    <dgm:cxn modelId="{60FDAC8B-227F-497D-8C37-7326F753BD54}" type="presParOf" srcId="{7DFDAEA1-C9DE-4706-90C1-3FE3100579C8}" destId="{40C41A73-0546-46A8-A353-D32DBE4C4035}" srcOrd="0" destOrd="0" presId="urn:microsoft.com/office/officeart/2005/8/layout/hierarchy1"/>
    <dgm:cxn modelId="{F672062F-D188-4497-A7A2-A814491809CB}" type="presParOf" srcId="{40C41A73-0546-46A8-A353-D32DBE4C4035}" destId="{0D4F652F-1FAE-455E-A9F7-7A947C70E78A}" srcOrd="0" destOrd="0" presId="urn:microsoft.com/office/officeart/2005/8/layout/hierarchy1"/>
    <dgm:cxn modelId="{FEAB752A-08CC-4DD2-8A92-2C0A3EEAE554}" type="presParOf" srcId="{40C41A73-0546-46A8-A353-D32DBE4C4035}" destId="{819AE120-CC4E-4FD1-BA34-78B452B5B397}" srcOrd="1" destOrd="0" presId="urn:microsoft.com/office/officeart/2005/8/layout/hierarchy1"/>
    <dgm:cxn modelId="{262A2D00-95A8-46A9-9661-45DF9EA00AD1}" type="presParOf" srcId="{7DFDAEA1-C9DE-4706-90C1-3FE3100579C8}" destId="{952206AD-7B09-4E30-828B-8D86AAA468EC}" srcOrd="1" destOrd="0" presId="urn:microsoft.com/office/officeart/2005/8/layout/hierarchy1"/>
    <dgm:cxn modelId="{E9DBE6FA-34C8-48B3-A5A1-9F65A82E56ED}" type="presParOf" srcId="{0C002630-7DFA-41A4-962B-AA22B0C0A231}" destId="{8C9FA43D-FE1D-46A3-B802-EC4EAA8ADE6B}" srcOrd="2" destOrd="0" presId="urn:microsoft.com/office/officeart/2005/8/layout/hierarchy1"/>
    <dgm:cxn modelId="{5FBD1F7B-A3B5-40BC-9749-8016BE1D6BA2}" type="presParOf" srcId="{0C002630-7DFA-41A4-962B-AA22B0C0A231}" destId="{068A2C55-8FED-478E-B57A-F7B180CE7C83}" srcOrd="3" destOrd="0" presId="urn:microsoft.com/office/officeart/2005/8/layout/hierarchy1"/>
    <dgm:cxn modelId="{ECB9A109-C784-4BB6-A578-2ABBF873FF8F}" type="presParOf" srcId="{068A2C55-8FED-478E-B57A-F7B180CE7C83}" destId="{BDC4C996-3DA7-4ED2-886E-8DBF26C087F8}" srcOrd="0" destOrd="0" presId="urn:microsoft.com/office/officeart/2005/8/layout/hierarchy1"/>
    <dgm:cxn modelId="{E96B1DF2-1500-4DF6-ABAA-8C3AA33DADBD}" type="presParOf" srcId="{BDC4C996-3DA7-4ED2-886E-8DBF26C087F8}" destId="{99BCFA48-17AC-4200-BAF2-0903DEA26825}" srcOrd="0" destOrd="0" presId="urn:microsoft.com/office/officeart/2005/8/layout/hierarchy1"/>
    <dgm:cxn modelId="{FF262D61-9E5D-4AAD-A62B-AB0C62204774}" type="presParOf" srcId="{BDC4C996-3DA7-4ED2-886E-8DBF26C087F8}" destId="{B96FE17F-83AB-48DA-B3F0-FF9D5F7AED05}" srcOrd="1" destOrd="0" presId="urn:microsoft.com/office/officeart/2005/8/layout/hierarchy1"/>
    <dgm:cxn modelId="{822E7384-1454-47B4-813C-DDB53C0636C4}" type="presParOf" srcId="{068A2C55-8FED-478E-B57A-F7B180CE7C83}" destId="{A8CF0110-08A7-4D67-8F4E-AA735D1521A1}" srcOrd="1" destOrd="0" presId="urn:microsoft.com/office/officeart/2005/8/layout/hierarchy1"/>
    <dgm:cxn modelId="{D16F8DF8-FA22-4840-B227-6D6F11DD3700}" type="presParOf" srcId="{A8CF0110-08A7-4D67-8F4E-AA735D1521A1}" destId="{6DE435E3-04E1-439D-B6E3-17021A853E96}" srcOrd="0" destOrd="0" presId="urn:microsoft.com/office/officeart/2005/8/layout/hierarchy1"/>
    <dgm:cxn modelId="{05A2B7D5-BF18-4358-B71A-C1E849978466}" type="presParOf" srcId="{A8CF0110-08A7-4D67-8F4E-AA735D1521A1}" destId="{DF154551-20F9-4861-B11C-88A738701308}" srcOrd="1" destOrd="0" presId="urn:microsoft.com/office/officeart/2005/8/layout/hierarchy1"/>
    <dgm:cxn modelId="{16B0EB0E-D5C8-417E-A49D-63354AAC19FA}" type="presParOf" srcId="{DF154551-20F9-4861-B11C-88A738701308}" destId="{8A4B7991-27E3-434D-A4E8-83B82E8D2B60}" srcOrd="0" destOrd="0" presId="urn:microsoft.com/office/officeart/2005/8/layout/hierarchy1"/>
    <dgm:cxn modelId="{EB4DF45E-826E-4969-B328-B32CC427EF9E}" type="presParOf" srcId="{8A4B7991-27E3-434D-A4E8-83B82E8D2B60}" destId="{A12472DC-D3F2-4290-B53F-B3D33EC2C9C4}" srcOrd="0" destOrd="0" presId="urn:microsoft.com/office/officeart/2005/8/layout/hierarchy1"/>
    <dgm:cxn modelId="{71D85021-861A-473D-821F-425BC71418D8}" type="presParOf" srcId="{8A4B7991-27E3-434D-A4E8-83B82E8D2B60}" destId="{06292731-1426-4CA5-9EB4-D6AC3FA24BA3}" srcOrd="1" destOrd="0" presId="urn:microsoft.com/office/officeart/2005/8/layout/hierarchy1"/>
    <dgm:cxn modelId="{6C291A26-0925-4AF0-B5EF-216CE4C6BBF4}" type="presParOf" srcId="{DF154551-20F9-4861-B11C-88A738701308}" destId="{D103D003-D90D-43E7-8B56-FCEF4563B357}" srcOrd="1" destOrd="0" presId="urn:microsoft.com/office/officeart/2005/8/layout/hierarchy1"/>
    <dgm:cxn modelId="{94C4275A-BE72-4BF0-90CB-1F4A4F1E568F}" type="presParOf" srcId="{A8CF0110-08A7-4D67-8F4E-AA735D1521A1}" destId="{C7298216-077D-49CC-AB1A-E3E9A30AE7B5}" srcOrd="2" destOrd="0" presId="urn:microsoft.com/office/officeart/2005/8/layout/hierarchy1"/>
    <dgm:cxn modelId="{1DA0EFE7-831F-4FB3-9397-595D371395D2}" type="presParOf" srcId="{A8CF0110-08A7-4D67-8F4E-AA735D1521A1}" destId="{B0EBF90C-5434-47F3-AA20-33BF55DF20E8}" srcOrd="3" destOrd="0" presId="urn:microsoft.com/office/officeart/2005/8/layout/hierarchy1"/>
    <dgm:cxn modelId="{4B3C3EC1-A3BA-4FB2-9380-E19E365C3FC9}" type="presParOf" srcId="{B0EBF90C-5434-47F3-AA20-33BF55DF20E8}" destId="{B9CF7EC5-89A9-41BC-ADFA-2F53FC436CCE}" srcOrd="0" destOrd="0" presId="urn:microsoft.com/office/officeart/2005/8/layout/hierarchy1"/>
    <dgm:cxn modelId="{A4ECFA1A-A9C6-4BAD-8F96-8790FE5B0425}" type="presParOf" srcId="{B9CF7EC5-89A9-41BC-ADFA-2F53FC436CCE}" destId="{7C399468-2EA7-454A-A723-1C5B204ABD09}" srcOrd="0" destOrd="0" presId="urn:microsoft.com/office/officeart/2005/8/layout/hierarchy1"/>
    <dgm:cxn modelId="{C6DB2FC3-63DE-4A40-8697-8A8557660B24}" type="presParOf" srcId="{B9CF7EC5-89A9-41BC-ADFA-2F53FC436CCE}" destId="{30687350-BE44-4260-9A0D-F660353FA98E}" srcOrd="1" destOrd="0" presId="urn:microsoft.com/office/officeart/2005/8/layout/hierarchy1"/>
    <dgm:cxn modelId="{49DDC7BE-078F-4CD5-8AEB-218E5C44A18A}" type="presParOf" srcId="{B0EBF90C-5434-47F3-AA20-33BF55DF20E8}" destId="{180FB942-9587-4F7D-A717-B4B197152A6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8CF0C8-38E9-466A-8A99-6A608AE2AC8A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DZ"/>
        </a:p>
      </dgm:t>
    </dgm:pt>
    <dgm:pt modelId="{7CBCDB12-2CD6-4515-86C6-A11207816928}">
      <dgm:prSet/>
      <dgm:spPr/>
      <dgm:t>
        <a:bodyPr/>
        <a:lstStyle/>
        <a:p>
          <a:r>
            <a:rPr lang="ar-DZ"/>
            <a:t>1</a:t>
          </a:r>
          <a:endParaRPr lang="fr-DZ"/>
        </a:p>
      </dgm:t>
    </dgm:pt>
    <dgm:pt modelId="{6725F168-C37F-4D6B-92A5-E4D8ECE7052E}" type="parTrans" cxnId="{A42707A4-640E-4014-B6AA-0A1DA2A5534F}">
      <dgm:prSet/>
      <dgm:spPr/>
      <dgm:t>
        <a:bodyPr/>
        <a:lstStyle/>
        <a:p>
          <a:endParaRPr lang="fr-DZ"/>
        </a:p>
      </dgm:t>
    </dgm:pt>
    <dgm:pt modelId="{B43FB360-4CBC-4313-85CA-3218D0342AAA}" type="sibTrans" cxnId="{A42707A4-640E-4014-B6AA-0A1DA2A5534F}">
      <dgm:prSet custT="1"/>
      <dgm:spPr/>
      <dgm:t>
        <a:bodyPr/>
        <a:lstStyle/>
        <a:p>
          <a:r>
            <a:rPr lang="ar-DZ" sz="4400" b="1" dirty="0"/>
            <a:t>2</a:t>
          </a:r>
          <a:endParaRPr lang="fr-DZ" sz="3600" b="1" dirty="0"/>
        </a:p>
      </dgm:t>
    </dgm:pt>
    <dgm:pt modelId="{669EF323-FD45-4B72-9740-368B65B3B0F7}" type="pres">
      <dgm:prSet presAssocID="{498CF0C8-38E9-466A-8A99-6A608AE2AC8A}" presName="Name0" presStyleCnt="0">
        <dgm:presLayoutVars>
          <dgm:chMax/>
          <dgm:chPref/>
          <dgm:dir/>
          <dgm:animLvl val="lvl"/>
        </dgm:presLayoutVars>
      </dgm:prSet>
      <dgm:spPr/>
    </dgm:pt>
    <dgm:pt modelId="{5D5B8CD6-BE6C-4C1A-BEE6-F3A76B7AD03E}" type="pres">
      <dgm:prSet presAssocID="{7CBCDB12-2CD6-4515-86C6-A11207816928}" presName="composite" presStyleCnt="0"/>
      <dgm:spPr/>
    </dgm:pt>
    <dgm:pt modelId="{DAB624AE-0EE0-439C-AD76-964E96360E69}" type="pres">
      <dgm:prSet presAssocID="{7CBCDB12-2CD6-4515-86C6-A11207816928}" presName="Parent1" presStyleLbl="node1" presStyleIdx="0" presStyleCnt="2">
        <dgm:presLayoutVars>
          <dgm:chMax val="1"/>
          <dgm:chPref val="1"/>
          <dgm:bulletEnabled val="1"/>
        </dgm:presLayoutVars>
      </dgm:prSet>
      <dgm:spPr/>
    </dgm:pt>
    <dgm:pt modelId="{77A3B82B-6E73-4ECE-A842-53FC4D179D05}" type="pres">
      <dgm:prSet presAssocID="{7CBCDB12-2CD6-4515-86C6-A11207816928}" presName="Childtext1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1F2DEF87-6110-475A-9E3A-C30D2CF225DD}" type="pres">
      <dgm:prSet presAssocID="{7CBCDB12-2CD6-4515-86C6-A11207816928}" presName="BalanceSpacing" presStyleCnt="0"/>
      <dgm:spPr/>
    </dgm:pt>
    <dgm:pt modelId="{FBC9C09C-A8E2-4103-9A4B-3878C518E869}" type="pres">
      <dgm:prSet presAssocID="{7CBCDB12-2CD6-4515-86C6-A11207816928}" presName="BalanceSpacing1" presStyleCnt="0"/>
      <dgm:spPr/>
    </dgm:pt>
    <dgm:pt modelId="{00D50355-8F2B-46FC-8F5E-077564CB06A4}" type="pres">
      <dgm:prSet presAssocID="{B43FB360-4CBC-4313-85CA-3218D0342AAA}" presName="Accent1Text" presStyleLbl="node1" presStyleIdx="1" presStyleCnt="2" custLinFactNeighborX="-1671"/>
      <dgm:spPr/>
    </dgm:pt>
  </dgm:ptLst>
  <dgm:cxnLst>
    <dgm:cxn modelId="{8609D95F-FFDC-4EA4-A684-24499533A269}" type="presOf" srcId="{498CF0C8-38E9-466A-8A99-6A608AE2AC8A}" destId="{669EF323-FD45-4B72-9740-368B65B3B0F7}" srcOrd="0" destOrd="0" presId="urn:microsoft.com/office/officeart/2008/layout/AlternatingHexagons"/>
    <dgm:cxn modelId="{8D1AFA7D-5BD0-4250-8BAB-30EDBBE81F1D}" type="presOf" srcId="{B43FB360-4CBC-4313-85CA-3218D0342AAA}" destId="{00D50355-8F2B-46FC-8F5E-077564CB06A4}" srcOrd="0" destOrd="0" presId="urn:microsoft.com/office/officeart/2008/layout/AlternatingHexagons"/>
    <dgm:cxn modelId="{147E5497-5400-441A-BD26-9CD2EE514825}" type="presOf" srcId="{7CBCDB12-2CD6-4515-86C6-A11207816928}" destId="{DAB624AE-0EE0-439C-AD76-964E96360E69}" srcOrd="0" destOrd="0" presId="urn:microsoft.com/office/officeart/2008/layout/AlternatingHexagons"/>
    <dgm:cxn modelId="{A42707A4-640E-4014-B6AA-0A1DA2A5534F}" srcId="{498CF0C8-38E9-466A-8A99-6A608AE2AC8A}" destId="{7CBCDB12-2CD6-4515-86C6-A11207816928}" srcOrd="0" destOrd="0" parTransId="{6725F168-C37F-4D6B-92A5-E4D8ECE7052E}" sibTransId="{B43FB360-4CBC-4313-85CA-3218D0342AAA}"/>
    <dgm:cxn modelId="{2FFC1734-DCDE-415B-83E2-9CDCB7EB3161}" type="presParOf" srcId="{669EF323-FD45-4B72-9740-368B65B3B0F7}" destId="{5D5B8CD6-BE6C-4C1A-BEE6-F3A76B7AD03E}" srcOrd="0" destOrd="0" presId="urn:microsoft.com/office/officeart/2008/layout/AlternatingHexagons"/>
    <dgm:cxn modelId="{8C6DCBE0-DA62-4A8A-A123-A673FBB4A175}" type="presParOf" srcId="{5D5B8CD6-BE6C-4C1A-BEE6-F3A76B7AD03E}" destId="{DAB624AE-0EE0-439C-AD76-964E96360E69}" srcOrd="0" destOrd="0" presId="urn:microsoft.com/office/officeart/2008/layout/AlternatingHexagons"/>
    <dgm:cxn modelId="{E1F77EF1-D221-4AB9-BDD5-D7367930F98F}" type="presParOf" srcId="{5D5B8CD6-BE6C-4C1A-BEE6-F3A76B7AD03E}" destId="{77A3B82B-6E73-4ECE-A842-53FC4D179D05}" srcOrd="1" destOrd="0" presId="urn:microsoft.com/office/officeart/2008/layout/AlternatingHexagons"/>
    <dgm:cxn modelId="{7AB08321-09DA-4CC6-9C2C-3A7134C0CA7A}" type="presParOf" srcId="{5D5B8CD6-BE6C-4C1A-BEE6-F3A76B7AD03E}" destId="{1F2DEF87-6110-475A-9E3A-C30D2CF225DD}" srcOrd="2" destOrd="0" presId="urn:microsoft.com/office/officeart/2008/layout/AlternatingHexagons"/>
    <dgm:cxn modelId="{2F43D3F8-A9AC-43ED-8BF9-20842B97A6EF}" type="presParOf" srcId="{5D5B8CD6-BE6C-4C1A-BEE6-F3A76B7AD03E}" destId="{FBC9C09C-A8E2-4103-9A4B-3878C518E869}" srcOrd="3" destOrd="0" presId="urn:microsoft.com/office/officeart/2008/layout/AlternatingHexagons"/>
    <dgm:cxn modelId="{AEDF1A28-3C73-4840-B7D7-785CF4D39923}" type="presParOf" srcId="{5D5B8CD6-BE6C-4C1A-BEE6-F3A76B7AD03E}" destId="{00D50355-8F2B-46FC-8F5E-077564CB06A4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98CF0C8-38E9-466A-8A99-6A608AE2AC8A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DZ"/>
        </a:p>
      </dgm:t>
    </dgm:pt>
    <dgm:pt modelId="{7CBCDB12-2CD6-4515-86C6-A11207816928}">
      <dgm:prSet/>
      <dgm:spPr/>
      <dgm:t>
        <a:bodyPr/>
        <a:lstStyle/>
        <a:p>
          <a:r>
            <a:rPr lang="ar-DZ" dirty="0"/>
            <a:t>1</a:t>
          </a:r>
          <a:endParaRPr lang="fr-DZ" dirty="0"/>
        </a:p>
      </dgm:t>
    </dgm:pt>
    <dgm:pt modelId="{6725F168-C37F-4D6B-92A5-E4D8ECE7052E}" type="parTrans" cxnId="{A42707A4-640E-4014-B6AA-0A1DA2A5534F}">
      <dgm:prSet/>
      <dgm:spPr/>
      <dgm:t>
        <a:bodyPr/>
        <a:lstStyle/>
        <a:p>
          <a:endParaRPr lang="fr-DZ"/>
        </a:p>
      </dgm:t>
    </dgm:pt>
    <dgm:pt modelId="{B43FB360-4CBC-4313-85CA-3218D0342AAA}" type="sibTrans" cxnId="{A42707A4-640E-4014-B6AA-0A1DA2A5534F}">
      <dgm:prSet custT="1"/>
      <dgm:spPr/>
      <dgm:t>
        <a:bodyPr/>
        <a:lstStyle/>
        <a:p>
          <a:r>
            <a:rPr lang="ar-DZ" sz="5400" b="1" dirty="0"/>
            <a:t>أ</a:t>
          </a:r>
          <a:endParaRPr lang="fr-DZ" sz="4400" b="1" dirty="0"/>
        </a:p>
      </dgm:t>
    </dgm:pt>
    <dgm:pt modelId="{669EF323-FD45-4B72-9740-368B65B3B0F7}" type="pres">
      <dgm:prSet presAssocID="{498CF0C8-38E9-466A-8A99-6A608AE2AC8A}" presName="Name0" presStyleCnt="0">
        <dgm:presLayoutVars>
          <dgm:chMax/>
          <dgm:chPref/>
          <dgm:dir/>
          <dgm:animLvl val="lvl"/>
        </dgm:presLayoutVars>
      </dgm:prSet>
      <dgm:spPr/>
    </dgm:pt>
    <dgm:pt modelId="{5D5B8CD6-BE6C-4C1A-BEE6-F3A76B7AD03E}" type="pres">
      <dgm:prSet presAssocID="{7CBCDB12-2CD6-4515-86C6-A11207816928}" presName="composite" presStyleCnt="0"/>
      <dgm:spPr/>
    </dgm:pt>
    <dgm:pt modelId="{DAB624AE-0EE0-439C-AD76-964E96360E69}" type="pres">
      <dgm:prSet presAssocID="{7CBCDB12-2CD6-4515-86C6-A11207816928}" presName="Parent1" presStyleLbl="node1" presStyleIdx="0" presStyleCnt="2">
        <dgm:presLayoutVars>
          <dgm:chMax val="1"/>
          <dgm:chPref val="1"/>
          <dgm:bulletEnabled val="1"/>
        </dgm:presLayoutVars>
      </dgm:prSet>
      <dgm:spPr/>
    </dgm:pt>
    <dgm:pt modelId="{77A3B82B-6E73-4ECE-A842-53FC4D179D05}" type="pres">
      <dgm:prSet presAssocID="{7CBCDB12-2CD6-4515-86C6-A11207816928}" presName="Childtext1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1F2DEF87-6110-475A-9E3A-C30D2CF225DD}" type="pres">
      <dgm:prSet presAssocID="{7CBCDB12-2CD6-4515-86C6-A11207816928}" presName="BalanceSpacing" presStyleCnt="0"/>
      <dgm:spPr/>
    </dgm:pt>
    <dgm:pt modelId="{FBC9C09C-A8E2-4103-9A4B-3878C518E869}" type="pres">
      <dgm:prSet presAssocID="{7CBCDB12-2CD6-4515-86C6-A11207816928}" presName="BalanceSpacing1" presStyleCnt="0"/>
      <dgm:spPr/>
    </dgm:pt>
    <dgm:pt modelId="{00D50355-8F2B-46FC-8F5E-077564CB06A4}" type="pres">
      <dgm:prSet presAssocID="{B43FB360-4CBC-4313-85CA-3218D0342AAA}" presName="Accent1Text" presStyleLbl="node1" presStyleIdx="1" presStyleCnt="2" custLinFactNeighborX="-1671"/>
      <dgm:spPr/>
    </dgm:pt>
  </dgm:ptLst>
  <dgm:cxnLst>
    <dgm:cxn modelId="{8609D95F-FFDC-4EA4-A684-24499533A269}" type="presOf" srcId="{498CF0C8-38E9-466A-8A99-6A608AE2AC8A}" destId="{669EF323-FD45-4B72-9740-368B65B3B0F7}" srcOrd="0" destOrd="0" presId="urn:microsoft.com/office/officeart/2008/layout/AlternatingHexagons"/>
    <dgm:cxn modelId="{8D1AFA7D-5BD0-4250-8BAB-30EDBBE81F1D}" type="presOf" srcId="{B43FB360-4CBC-4313-85CA-3218D0342AAA}" destId="{00D50355-8F2B-46FC-8F5E-077564CB06A4}" srcOrd="0" destOrd="0" presId="urn:microsoft.com/office/officeart/2008/layout/AlternatingHexagons"/>
    <dgm:cxn modelId="{147E5497-5400-441A-BD26-9CD2EE514825}" type="presOf" srcId="{7CBCDB12-2CD6-4515-86C6-A11207816928}" destId="{DAB624AE-0EE0-439C-AD76-964E96360E69}" srcOrd="0" destOrd="0" presId="urn:microsoft.com/office/officeart/2008/layout/AlternatingHexagons"/>
    <dgm:cxn modelId="{A42707A4-640E-4014-B6AA-0A1DA2A5534F}" srcId="{498CF0C8-38E9-466A-8A99-6A608AE2AC8A}" destId="{7CBCDB12-2CD6-4515-86C6-A11207816928}" srcOrd="0" destOrd="0" parTransId="{6725F168-C37F-4D6B-92A5-E4D8ECE7052E}" sibTransId="{B43FB360-4CBC-4313-85CA-3218D0342AAA}"/>
    <dgm:cxn modelId="{2FFC1734-DCDE-415B-83E2-9CDCB7EB3161}" type="presParOf" srcId="{669EF323-FD45-4B72-9740-368B65B3B0F7}" destId="{5D5B8CD6-BE6C-4C1A-BEE6-F3A76B7AD03E}" srcOrd="0" destOrd="0" presId="urn:microsoft.com/office/officeart/2008/layout/AlternatingHexagons"/>
    <dgm:cxn modelId="{8C6DCBE0-DA62-4A8A-A123-A673FBB4A175}" type="presParOf" srcId="{5D5B8CD6-BE6C-4C1A-BEE6-F3A76B7AD03E}" destId="{DAB624AE-0EE0-439C-AD76-964E96360E69}" srcOrd="0" destOrd="0" presId="urn:microsoft.com/office/officeart/2008/layout/AlternatingHexagons"/>
    <dgm:cxn modelId="{E1F77EF1-D221-4AB9-BDD5-D7367930F98F}" type="presParOf" srcId="{5D5B8CD6-BE6C-4C1A-BEE6-F3A76B7AD03E}" destId="{77A3B82B-6E73-4ECE-A842-53FC4D179D05}" srcOrd="1" destOrd="0" presId="urn:microsoft.com/office/officeart/2008/layout/AlternatingHexagons"/>
    <dgm:cxn modelId="{7AB08321-09DA-4CC6-9C2C-3A7134C0CA7A}" type="presParOf" srcId="{5D5B8CD6-BE6C-4C1A-BEE6-F3A76B7AD03E}" destId="{1F2DEF87-6110-475A-9E3A-C30D2CF225DD}" srcOrd="2" destOrd="0" presId="urn:microsoft.com/office/officeart/2008/layout/AlternatingHexagons"/>
    <dgm:cxn modelId="{2F43D3F8-A9AC-43ED-8BF9-20842B97A6EF}" type="presParOf" srcId="{5D5B8CD6-BE6C-4C1A-BEE6-F3A76B7AD03E}" destId="{FBC9C09C-A8E2-4103-9A4B-3878C518E869}" srcOrd="3" destOrd="0" presId="urn:microsoft.com/office/officeart/2008/layout/AlternatingHexagons"/>
    <dgm:cxn modelId="{AEDF1A28-3C73-4840-B7D7-785CF4D39923}" type="presParOf" srcId="{5D5B8CD6-BE6C-4C1A-BEE6-F3A76B7AD03E}" destId="{00D50355-8F2B-46FC-8F5E-077564CB06A4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578AE50-8D38-4F70-B9C2-FBA2C23AF68E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DZ"/>
        </a:p>
      </dgm:t>
    </dgm:pt>
    <dgm:pt modelId="{4646AD91-72E9-4865-8F66-2899CA780698}">
      <dgm:prSet phldrT="[Texte]"/>
      <dgm:spPr/>
      <dgm:t>
        <a:bodyPr/>
        <a:lstStyle/>
        <a:p>
          <a:r>
            <a:rPr lang="ar-DZ" dirty="0"/>
            <a:t>الفأرة</a:t>
          </a:r>
          <a:endParaRPr lang="fr-DZ" dirty="0"/>
        </a:p>
      </dgm:t>
    </dgm:pt>
    <dgm:pt modelId="{E66FF22A-0C3D-4D29-B3E3-29A12898751C}" type="parTrans" cxnId="{E9EC84CD-9FB7-427D-B35B-7CFAA5835476}">
      <dgm:prSet/>
      <dgm:spPr/>
      <dgm:t>
        <a:bodyPr/>
        <a:lstStyle/>
        <a:p>
          <a:endParaRPr lang="fr-DZ"/>
        </a:p>
      </dgm:t>
    </dgm:pt>
    <dgm:pt modelId="{0AEB76A0-A326-466A-A59C-F99A876A86CF}" type="sibTrans" cxnId="{E9EC84CD-9FB7-427D-B35B-7CFAA5835476}">
      <dgm:prSet/>
      <dgm:spPr/>
      <dgm:t>
        <a:bodyPr/>
        <a:lstStyle/>
        <a:p>
          <a:endParaRPr lang="fr-DZ"/>
        </a:p>
      </dgm:t>
    </dgm:pt>
    <dgm:pt modelId="{710AFAEC-0D89-43CC-88F7-26DF6E816D25}">
      <dgm:prSet phldrT="[Texte]"/>
      <dgm:spPr/>
      <dgm:t>
        <a:bodyPr/>
        <a:lstStyle/>
        <a:p>
          <a:r>
            <a:rPr lang="fr-DZ" dirty="0"/>
            <a:t>Souris</a:t>
          </a:r>
        </a:p>
      </dgm:t>
    </dgm:pt>
    <dgm:pt modelId="{7BDF5CE4-AD3E-4E2D-ABC6-8094F22CF126}" type="parTrans" cxnId="{D8CFCF62-13CC-4F64-A299-7EC42FE6A812}">
      <dgm:prSet/>
      <dgm:spPr/>
      <dgm:t>
        <a:bodyPr/>
        <a:lstStyle/>
        <a:p>
          <a:endParaRPr lang="fr-DZ"/>
        </a:p>
      </dgm:t>
    </dgm:pt>
    <dgm:pt modelId="{46F547EA-29AA-4131-B32D-64239ECD84D8}" type="sibTrans" cxnId="{D8CFCF62-13CC-4F64-A299-7EC42FE6A812}">
      <dgm:prSet/>
      <dgm:spPr/>
      <dgm:t>
        <a:bodyPr/>
        <a:lstStyle/>
        <a:p>
          <a:endParaRPr lang="fr-DZ"/>
        </a:p>
      </dgm:t>
    </dgm:pt>
    <dgm:pt modelId="{0254CDF6-397C-45C6-B510-B817F0FF80E4}">
      <dgm:prSet phldrT="[Texte]"/>
      <dgm:spPr/>
      <dgm:t>
        <a:bodyPr/>
        <a:lstStyle/>
        <a:p>
          <a:r>
            <a:rPr lang="fr-DZ" dirty="0"/>
            <a:t>Mouse</a:t>
          </a:r>
        </a:p>
      </dgm:t>
    </dgm:pt>
    <dgm:pt modelId="{B31D875B-09BC-438E-9CAD-A99B75D302FA}" type="parTrans" cxnId="{D0C4CAF5-30F4-4EF9-BB99-F4F5B36D2314}">
      <dgm:prSet/>
      <dgm:spPr/>
      <dgm:t>
        <a:bodyPr/>
        <a:lstStyle/>
        <a:p>
          <a:endParaRPr lang="fr-DZ"/>
        </a:p>
      </dgm:t>
    </dgm:pt>
    <dgm:pt modelId="{8AAD9D06-9FB0-4BDC-822B-200513F078D1}" type="sibTrans" cxnId="{D0C4CAF5-30F4-4EF9-BB99-F4F5B36D2314}">
      <dgm:prSet/>
      <dgm:spPr/>
      <dgm:t>
        <a:bodyPr/>
        <a:lstStyle/>
        <a:p>
          <a:endParaRPr lang="fr-DZ"/>
        </a:p>
      </dgm:t>
    </dgm:pt>
    <dgm:pt modelId="{EBF3AFC9-91D6-4AE9-BF51-8CE65C620CB9}">
      <dgm:prSet phldrT="[Texte]"/>
      <dgm:spPr/>
      <dgm:t>
        <a:bodyPr/>
        <a:lstStyle/>
        <a:p>
          <a:r>
            <a:rPr lang="ar-DZ" dirty="0"/>
            <a:t>لوحة المفاتيح</a:t>
          </a:r>
          <a:endParaRPr lang="fr-DZ" dirty="0"/>
        </a:p>
      </dgm:t>
    </dgm:pt>
    <dgm:pt modelId="{2DE789D1-43B6-4A98-B197-11995607A08D}" type="parTrans" cxnId="{6F1C018E-AF32-436C-8667-3739686AA1EB}">
      <dgm:prSet/>
      <dgm:spPr/>
      <dgm:t>
        <a:bodyPr/>
        <a:lstStyle/>
        <a:p>
          <a:endParaRPr lang="fr-DZ"/>
        </a:p>
      </dgm:t>
    </dgm:pt>
    <dgm:pt modelId="{B5EE39CF-5FE7-4D67-B19E-CF9A39907471}" type="sibTrans" cxnId="{6F1C018E-AF32-436C-8667-3739686AA1EB}">
      <dgm:prSet/>
      <dgm:spPr/>
      <dgm:t>
        <a:bodyPr/>
        <a:lstStyle/>
        <a:p>
          <a:endParaRPr lang="fr-DZ"/>
        </a:p>
      </dgm:t>
    </dgm:pt>
    <dgm:pt modelId="{6DFA495C-D480-4408-AD1B-5DCB8344751A}">
      <dgm:prSet phldrT="[Texte]"/>
      <dgm:spPr/>
      <dgm:t>
        <a:bodyPr/>
        <a:lstStyle/>
        <a:p>
          <a:r>
            <a:rPr lang="fr-DZ" dirty="0"/>
            <a:t>Clavier</a:t>
          </a:r>
        </a:p>
      </dgm:t>
    </dgm:pt>
    <dgm:pt modelId="{BD512FF9-5023-47F9-B59E-A37730A12C31}" type="parTrans" cxnId="{17923A3B-2D34-4945-89B0-35CC3FDDDD49}">
      <dgm:prSet/>
      <dgm:spPr/>
      <dgm:t>
        <a:bodyPr/>
        <a:lstStyle/>
        <a:p>
          <a:endParaRPr lang="fr-DZ"/>
        </a:p>
      </dgm:t>
    </dgm:pt>
    <dgm:pt modelId="{D2879CF7-7B66-4461-BEA1-6A8642CDD7D9}" type="sibTrans" cxnId="{17923A3B-2D34-4945-89B0-35CC3FDDDD49}">
      <dgm:prSet/>
      <dgm:spPr/>
      <dgm:t>
        <a:bodyPr/>
        <a:lstStyle/>
        <a:p>
          <a:endParaRPr lang="fr-DZ"/>
        </a:p>
      </dgm:t>
    </dgm:pt>
    <dgm:pt modelId="{F757FF1D-0B92-4C2A-801C-EDC2615348DD}">
      <dgm:prSet phldrT="[Texte]"/>
      <dgm:spPr/>
      <dgm:t>
        <a:bodyPr/>
        <a:lstStyle/>
        <a:p>
          <a:r>
            <a:rPr lang="fr-DZ" dirty="0"/>
            <a:t>Keyboard</a:t>
          </a:r>
        </a:p>
      </dgm:t>
    </dgm:pt>
    <dgm:pt modelId="{50E4C023-C5E6-4727-8EC3-A7B0C39AC802}" type="parTrans" cxnId="{4DDF0CC6-BF8A-48ED-B4C6-C9D5994D298F}">
      <dgm:prSet/>
      <dgm:spPr/>
      <dgm:t>
        <a:bodyPr/>
        <a:lstStyle/>
        <a:p>
          <a:endParaRPr lang="fr-DZ"/>
        </a:p>
      </dgm:t>
    </dgm:pt>
    <dgm:pt modelId="{29F1B766-9166-4F19-A021-7D29CF0E64E8}" type="sibTrans" cxnId="{4DDF0CC6-BF8A-48ED-B4C6-C9D5994D298F}">
      <dgm:prSet/>
      <dgm:spPr/>
      <dgm:t>
        <a:bodyPr/>
        <a:lstStyle/>
        <a:p>
          <a:endParaRPr lang="fr-DZ"/>
        </a:p>
      </dgm:t>
    </dgm:pt>
    <dgm:pt modelId="{ECC18217-D2D4-4D15-9041-21C3270E4153}">
      <dgm:prSet phldrT="[Texte]"/>
      <dgm:spPr/>
      <dgm:t>
        <a:bodyPr/>
        <a:lstStyle/>
        <a:p>
          <a:r>
            <a:rPr lang="ar-DZ" dirty="0"/>
            <a:t>الكاميرا ويب</a:t>
          </a:r>
          <a:endParaRPr lang="fr-DZ" dirty="0"/>
        </a:p>
      </dgm:t>
    </dgm:pt>
    <dgm:pt modelId="{9F0B5E91-F4DA-4EA3-A0B9-79D111817C18}" type="parTrans" cxnId="{7A967AE5-D59F-482D-9F70-1D57AB44714B}">
      <dgm:prSet/>
      <dgm:spPr/>
      <dgm:t>
        <a:bodyPr/>
        <a:lstStyle/>
        <a:p>
          <a:endParaRPr lang="fr-DZ"/>
        </a:p>
      </dgm:t>
    </dgm:pt>
    <dgm:pt modelId="{3102702C-3EFD-4C87-A63E-50162FCF79A8}" type="sibTrans" cxnId="{7A967AE5-D59F-482D-9F70-1D57AB44714B}">
      <dgm:prSet/>
      <dgm:spPr/>
      <dgm:t>
        <a:bodyPr/>
        <a:lstStyle/>
        <a:p>
          <a:endParaRPr lang="fr-DZ"/>
        </a:p>
      </dgm:t>
    </dgm:pt>
    <dgm:pt modelId="{48EB06A9-27C9-4DD0-BE79-7FF14C9431E3}">
      <dgm:prSet phldrT="[Texte]"/>
      <dgm:spPr/>
      <dgm:t>
        <a:bodyPr/>
        <a:lstStyle/>
        <a:p>
          <a:r>
            <a:rPr lang="fr-DZ" dirty="0"/>
            <a:t>Webcam</a:t>
          </a:r>
        </a:p>
      </dgm:t>
    </dgm:pt>
    <dgm:pt modelId="{7ED4A4F8-92E0-43E0-AF67-90CBAAAA1BFB}" type="parTrans" cxnId="{9256307B-F2F4-4F82-8954-A4457F4D5D29}">
      <dgm:prSet/>
      <dgm:spPr/>
      <dgm:t>
        <a:bodyPr/>
        <a:lstStyle/>
        <a:p>
          <a:endParaRPr lang="fr-DZ"/>
        </a:p>
      </dgm:t>
    </dgm:pt>
    <dgm:pt modelId="{4D81D92D-704A-499E-81A3-804D63569904}" type="sibTrans" cxnId="{9256307B-F2F4-4F82-8954-A4457F4D5D29}">
      <dgm:prSet/>
      <dgm:spPr/>
      <dgm:t>
        <a:bodyPr/>
        <a:lstStyle/>
        <a:p>
          <a:endParaRPr lang="fr-DZ"/>
        </a:p>
      </dgm:t>
    </dgm:pt>
    <dgm:pt modelId="{4DBA60C9-4258-41C0-B859-9A839B26D1EA}">
      <dgm:prSet phldrT="[Texte]"/>
      <dgm:spPr/>
      <dgm:t>
        <a:bodyPr/>
        <a:lstStyle/>
        <a:p>
          <a:r>
            <a:rPr lang="fr-DZ" dirty="0"/>
            <a:t>Webcam</a:t>
          </a:r>
        </a:p>
      </dgm:t>
    </dgm:pt>
    <dgm:pt modelId="{F4457897-81F2-4032-82B0-B069D088365B}" type="parTrans" cxnId="{C87856F0-5BD2-4C29-88F3-C617D14C79FF}">
      <dgm:prSet/>
      <dgm:spPr/>
      <dgm:t>
        <a:bodyPr/>
        <a:lstStyle/>
        <a:p>
          <a:endParaRPr lang="fr-DZ"/>
        </a:p>
      </dgm:t>
    </dgm:pt>
    <dgm:pt modelId="{5EA28E30-5A2F-41C7-AAE9-76A9BF60A513}" type="sibTrans" cxnId="{C87856F0-5BD2-4C29-88F3-C617D14C79FF}">
      <dgm:prSet/>
      <dgm:spPr/>
      <dgm:t>
        <a:bodyPr/>
        <a:lstStyle/>
        <a:p>
          <a:endParaRPr lang="fr-DZ"/>
        </a:p>
      </dgm:t>
    </dgm:pt>
    <dgm:pt modelId="{4D904964-3D22-4D8E-A6B2-C998771A8A3D}" type="pres">
      <dgm:prSet presAssocID="{A578AE50-8D38-4F70-B9C2-FBA2C23AF68E}" presName="linear" presStyleCnt="0">
        <dgm:presLayoutVars>
          <dgm:dir val="rev"/>
          <dgm:resizeHandles val="exact"/>
        </dgm:presLayoutVars>
      </dgm:prSet>
      <dgm:spPr/>
    </dgm:pt>
    <dgm:pt modelId="{A7A5CB2C-430E-485A-990D-36FB552DDB36}" type="pres">
      <dgm:prSet presAssocID="{4646AD91-72E9-4865-8F66-2899CA780698}" presName="comp" presStyleCnt="0"/>
      <dgm:spPr/>
    </dgm:pt>
    <dgm:pt modelId="{23CCB529-4DF7-4488-BC6D-1DB88326B508}" type="pres">
      <dgm:prSet presAssocID="{4646AD91-72E9-4865-8F66-2899CA780698}" presName="box" presStyleLbl="node1" presStyleIdx="0" presStyleCnt="3" custLinFactNeighborX="3906"/>
      <dgm:spPr/>
    </dgm:pt>
    <dgm:pt modelId="{5088B20F-63BC-4D1F-84F4-200BBE102E6A}" type="pres">
      <dgm:prSet presAssocID="{4646AD91-72E9-4865-8F66-2899CA780698}" presName="img" presStyleLbl="fgImgPlace1" presStyleIdx="0" presStyleCnt="3" custScaleX="202381" custLinFactNeighborX="-62048" custLinFactNeighborY="364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2D141F47-4F0C-441A-A5AA-5E93FA509858}" type="pres">
      <dgm:prSet presAssocID="{4646AD91-72E9-4865-8F66-2899CA780698}" presName="text" presStyleLbl="node1" presStyleIdx="0" presStyleCnt="3">
        <dgm:presLayoutVars>
          <dgm:bulletEnabled val="1"/>
        </dgm:presLayoutVars>
      </dgm:prSet>
      <dgm:spPr/>
    </dgm:pt>
    <dgm:pt modelId="{B25EE104-9A40-4666-B8C8-5322D9F22AA9}" type="pres">
      <dgm:prSet presAssocID="{0AEB76A0-A326-466A-A59C-F99A876A86CF}" presName="spacer" presStyleCnt="0"/>
      <dgm:spPr/>
    </dgm:pt>
    <dgm:pt modelId="{14FAC56C-C600-4BDA-BB02-A6A7F8B04BD7}" type="pres">
      <dgm:prSet presAssocID="{EBF3AFC9-91D6-4AE9-BF51-8CE65C620CB9}" presName="comp" presStyleCnt="0"/>
      <dgm:spPr/>
    </dgm:pt>
    <dgm:pt modelId="{5132FAE1-210D-4459-A972-5D19573733A6}" type="pres">
      <dgm:prSet presAssocID="{EBF3AFC9-91D6-4AE9-BF51-8CE65C620CB9}" presName="box" presStyleLbl="node1" presStyleIdx="1" presStyleCnt="3" custLinFactNeighborX="7224" custLinFactNeighborY="-869"/>
      <dgm:spPr/>
    </dgm:pt>
    <dgm:pt modelId="{B98F65A0-187B-4930-A161-9FED21F1CADE}" type="pres">
      <dgm:prSet presAssocID="{EBF3AFC9-91D6-4AE9-BF51-8CE65C620CB9}" presName="img" presStyleLbl="fgImgPlace1" presStyleIdx="1" presStyleCnt="3" custScaleX="275458" custLinFactNeighborX="-64174" custLinFactNeighborY="-396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9D4432F8-D6A4-4E4B-9D79-669A6E10F97A}" type="pres">
      <dgm:prSet presAssocID="{EBF3AFC9-91D6-4AE9-BF51-8CE65C620CB9}" presName="text" presStyleLbl="node1" presStyleIdx="1" presStyleCnt="3">
        <dgm:presLayoutVars>
          <dgm:bulletEnabled val="1"/>
        </dgm:presLayoutVars>
      </dgm:prSet>
      <dgm:spPr/>
    </dgm:pt>
    <dgm:pt modelId="{B3F0F788-E5B6-4869-B186-8C34A4B60598}" type="pres">
      <dgm:prSet presAssocID="{B5EE39CF-5FE7-4D67-B19E-CF9A39907471}" presName="spacer" presStyleCnt="0"/>
      <dgm:spPr/>
    </dgm:pt>
    <dgm:pt modelId="{B1F83206-E88C-4B33-9092-68C5C87C0238}" type="pres">
      <dgm:prSet presAssocID="{ECC18217-D2D4-4D15-9041-21C3270E4153}" presName="comp" presStyleCnt="0"/>
      <dgm:spPr/>
    </dgm:pt>
    <dgm:pt modelId="{2014A3ED-8A1C-4547-8298-F48556126B2A}" type="pres">
      <dgm:prSet presAssocID="{ECC18217-D2D4-4D15-9041-21C3270E4153}" presName="box" presStyleLbl="node1" presStyleIdx="2" presStyleCnt="3" custLinFactNeighborX="-255"/>
      <dgm:spPr/>
    </dgm:pt>
    <dgm:pt modelId="{5F5B132E-EE19-4301-81E8-70F0A28194E1}" type="pres">
      <dgm:prSet presAssocID="{ECC18217-D2D4-4D15-9041-21C3270E4153}" presName="img" presStyleLbl="fgImgPlace1" presStyleIdx="2" presStyleCnt="3" custScaleX="98587" custLinFactNeighborX="-62048" custLinFactNeighborY="-213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DE6DB6E1-2735-4B62-A46C-478389CD0FF1}" type="pres">
      <dgm:prSet presAssocID="{ECC18217-D2D4-4D15-9041-21C3270E4153}" presName="text" presStyleLbl="node1" presStyleIdx="2" presStyleCnt="3">
        <dgm:presLayoutVars>
          <dgm:bulletEnabled val="1"/>
        </dgm:presLayoutVars>
      </dgm:prSet>
      <dgm:spPr/>
    </dgm:pt>
  </dgm:ptLst>
  <dgm:cxnLst>
    <dgm:cxn modelId="{E654A40A-37A9-408E-98EE-9309B23E8867}" type="presOf" srcId="{4646AD91-72E9-4865-8F66-2899CA780698}" destId="{23CCB529-4DF7-4488-BC6D-1DB88326B508}" srcOrd="0" destOrd="0" presId="urn:microsoft.com/office/officeart/2005/8/layout/vList4"/>
    <dgm:cxn modelId="{9AE80A11-D28D-4C00-970A-C838A233F00A}" type="presOf" srcId="{0254CDF6-397C-45C6-B510-B817F0FF80E4}" destId="{2D141F47-4F0C-441A-A5AA-5E93FA509858}" srcOrd="1" destOrd="2" presId="urn:microsoft.com/office/officeart/2005/8/layout/vList4"/>
    <dgm:cxn modelId="{7DAD8624-2FDF-464A-A363-C7FC31FF8D49}" type="presOf" srcId="{4DBA60C9-4258-41C0-B859-9A839B26D1EA}" destId="{2014A3ED-8A1C-4547-8298-F48556126B2A}" srcOrd="0" destOrd="2" presId="urn:microsoft.com/office/officeart/2005/8/layout/vList4"/>
    <dgm:cxn modelId="{AEFDF824-65FD-44F7-992B-C7BB772358C4}" type="presOf" srcId="{A578AE50-8D38-4F70-B9C2-FBA2C23AF68E}" destId="{4D904964-3D22-4D8E-A6B2-C998771A8A3D}" srcOrd="0" destOrd="0" presId="urn:microsoft.com/office/officeart/2005/8/layout/vList4"/>
    <dgm:cxn modelId="{73804425-7F89-4344-B37C-EE6CC64E5E2F}" type="presOf" srcId="{ECC18217-D2D4-4D15-9041-21C3270E4153}" destId="{2014A3ED-8A1C-4547-8298-F48556126B2A}" srcOrd="0" destOrd="0" presId="urn:microsoft.com/office/officeart/2005/8/layout/vList4"/>
    <dgm:cxn modelId="{380C9C25-82BF-4E23-A362-A5959AC593F9}" type="presOf" srcId="{F757FF1D-0B92-4C2A-801C-EDC2615348DD}" destId="{9D4432F8-D6A4-4E4B-9D79-669A6E10F97A}" srcOrd="1" destOrd="2" presId="urn:microsoft.com/office/officeart/2005/8/layout/vList4"/>
    <dgm:cxn modelId="{ED90D629-E0D3-4AB1-98BE-FF9791E26C9F}" type="presOf" srcId="{48EB06A9-27C9-4DD0-BE79-7FF14C9431E3}" destId="{2014A3ED-8A1C-4547-8298-F48556126B2A}" srcOrd="0" destOrd="1" presId="urn:microsoft.com/office/officeart/2005/8/layout/vList4"/>
    <dgm:cxn modelId="{17923A3B-2D34-4945-89B0-35CC3FDDDD49}" srcId="{EBF3AFC9-91D6-4AE9-BF51-8CE65C620CB9}" destId="{6DFA495C-D480-4408-AD1B-5DCB8344751A}" srcOrd="0" destOrd="0" parTransId="{BD512FF9-5023-47F9-B59E-A37730A12C31}" sibTransId="{D2879CF7-7B66-4461-BEA1-6A8642CDD7D9}"/>
    <dgm:cxn modelId="{D8CFCF62-13CC-4F64-A299-7EC42FE6A812}" srcId="{4646AD91-72E9-4865-8F66-2899CA780698}" destId="{710AFAEC-0D89-43CC-88F7-26DF6E816D25}" srcOrd="0" destOrd="0" parTransId="{7BDF5CE4-AD3E-4E2D-ABC6-8094F22CF126}" sibTransId="{46F547EA-29AA-4131-B32D-64239ECD84D8}"/>
    <dgm:cxn modelId="{1A7B6045-18F1-4511-8DE6-EF1D1AD4DB15}" type="presOf" srcId="{EBF3AFC9-91D6-4AE9-BF51-8CE65C620CB9}" destId="{5132FAE1-210D-4459-A972-5D19573733A6}" srcOrd="0" destOrd="0" presId="urn:microsoft.com/office/officeart/2005/8/layout/vList4"/>
    <dgm:cxn modelId="{D0DB9566-77F2-4051-9FED-1071DF8D9EF5}" type="presOf" srcId="{0254CDF6-397C-45C6-B510-B817F0FF80E4}" destId="{23CCB529-4DF7-4488-BC6D-1DB88326B508}" srcOrd="0" destOrd="2" presId="urn:microsoft.com/office/officeart/2005/8/layout/vList4"/>
    <dgm:cxn modelId="{78832351-D120-4008-9621-36344B574C26}" type="presOf" srcId="{4DBA60C9-4258-41C0-B859-9A839B26D1EA}" destId="{DE6DB6E1-2735-4B62-A46C-478389CD0FF1}" srcOrd="1" destOrd="2" presId="urn:microsoft.com/office/officeart/2005/8/layout/vList4"/>
    <dgm:cxn modelId="{C9C4D955-BCA5-4FDF-AC6F-C5E18645C193}" type="presOf" srcId="{6DFA495C-D480-4408-AD1B-5DCB8344751A}" destId="{9D4432F8-D6A4-4E4B-9D79-669A6E10F97A}" srcOrd="1" destOrd="1" presId="urn:microsoft.com/office/officeart/2005/8/layout/vList4"/>
    <dgm:cxn modelId="{9256307B-F2F4-4F82-8954-A4457F4D5D29}" srcId="{ECC18217-D2D4-4D15-9041-21C3270E4153}" destId="{48EB06A9-27C9-4DD0-BE79-7FF14C9431E3}" srcOrd="0" destOrd="0" parTransId="{7ED4A4F8-92E0-43E0-AF67-90CBAAAA1BFB}" sibTransId="{4D81D92D-704A-499E-81A3-804D63569904}"/>
    <dgm:cxn modelId="{6F1C018E-AF32-436C-8667-3739686AA1EB}" srcId="{A578AE50-8D38-4F70-B9C2-FBA2C23AF68E}" destId="{EBF3AFC9-91D6-4AE9-BF51-8CE65C620CB9}" srcOrd="1" destOrd="0" parTransId="{2DE789D1-43B6-4A98-B197-11995607A08D}" sibTransId="{B5EE39CF-5FE7-4D67-B19E-CF9A39907471}"/>
    <dgm:cxn modelId="{A35EA293-734F-4BE9-B241-E368B3610F42}" type="presOf" srcId="{710AFAEC-0D89-43CC-88F7-26DF6E816D25}" destId="{2D141F47-4F0C-441A-A5AA-5E93FA509858}" srcOrd="1" destOrd="1" presId="urn:microsoft.com/office/officeart/2005/8/layout/vList4"/>
    <dgm:cxn modelId="{E8E29398-CAFE-4178-BF44-8E9E18C1F865}" type="presOf" srcId="{710AFAEC-0D89-43CC-88F7-26DF6E816D25}" destId="{23CCB529-4DF7-4488-BC6D-1DB88326B508}" srcOrd="0" destOrd="1" presId="urn:microsoft.com/office/officeart/2005/8/layout/vList4"/>
    <dgm:cxn modelId="{A12A38A0-658B-4B53-999B-D2C4B92B1478}" type="presOf" srcId="{F757FF1D-0B92-4C2A-801C-EDC2615348DD}" destId="{5132FAE1-210D-4459-A972-5D19573733A6}" srcOrd="0" destOrd="2" presId="urn:microsoft.com/office/officeart/2005/8/layout/vList4"/>
    <dgm:cxn modelId="{FF02D4A2-C145-4592-97F9-F77C21FEBAA9}" type="presOf" srcId="{4646AD91-72E9-4865-8F66-2899CA780698}" destId="{2D141F47-4F0C-441A-A5AA-5E93FA509858}" srcOrd="1" destOrd="0" presId="urn:microsoft.com/office/officeart/2005/8/layout/vList4"/>
    <dgm:cxn modelId="{913D51BE-429D-47C3-A7B7-F72CCB18BCCE}" type="presOf" srcId="{EBF3AFC9-91D6-4AE9-BF51-8CE65C620CB9}" destId="{9D4432F8-D6A4-4E4B-9D79-669A6E10F97A}" srcOrd="1" destOrd="0" presId="urn:microsoft.com/office/officeart/2005/8/layout/vList4"/>
    <dgm:cxn modelId="{4DDF0CC6-BF8A-48ED-B4C6-C9D5994D298F}" srcId="{EBF3AFC9-91D6-4AE9-BF51-8CE65C620CB9}" destId="{F757FF1D-0B92-4C2A-801C-EDC2615348DD}" srcOrd="1" destOrd="0" parTransId="{50E4C023-C5E6-4727-8EC3-A7B0C39AC802}" sibTransId="{29F1B766-9166-4F19-A021-7D29CF0E64E8}"/>
    <dgm:cxn modelId="{E9EC84CD-9FB7-427D-B35B-7CFAA5835476}" srcId="{A578AE50-8D38-4F70-B9C2-FBA2C23AF68E}" destId="{4646AD91-72E9-4865-8F66-2899CA780698}" srcOrd="0" destOrd="0" parTransId="{E66FF22A-0C3D-4D29-B3E3-29A12898751C}" sibTransId="{0AEB76A0-A326-466A-A59C-F99A876A86CF}"/>
    <dgm:cxn modelId="{7A967AE5-D59F-482D-9F70-1D57AB44714B}" srcId="{A578AE50-8D38-4F70-B9C2-FBA2C23AF68E}" destId="{ECC18217-D2D4-4D15-9041-21C3270E4153}" srcOrd="2" destOrd="0" parTransId="{9F0B5E91-F4DA-4EA3-A0B9-79D111817C18}" sibTransId="{3102702C-3EFD-4C87-A63E-50162FCF79A8}"/>
    <dgm:cxn modelId="{5370D3E5-1C1F-40A5-976F-BF2C392435C2}" type="presOf" srcId="{ECC18217-D2D4-4D15-9041-21C3270E4153}" destId="{DE6DB6E1-2735-4B62-A46C-478389CD0FF1}" srcOrd="1" destOrd="0" presId="urn:microsoft.com/office/officeart/2005/8/layout/vList4"/>
    <dgm:cxn modelId="{F98129EE-44BD-47F5-9A4A-F505C16B094F}" type="presOf" srcId="{48EB06A9-27C9-4DD0-BE79-7FF14C9431E3}" destId="{DE6DB6E1-2735-4B62-A46C-478389CD0FF1}" srcOrd="1" destOrd="1" presId="urn:microsoft.com/office/officeart/2005/8/layout/vList4"/>
    <dgm:cxn modelId="{C87856F0-5BD2-4C29-88F3-C617D14C79FF}" srcId="{ECC18217-D2D4-4D15-9041-21C3270E4153}" destId="{4DBA60C9-4258-41C0-B859-9A839B26D1EA}" srcOrd="1" destOrd="0" parTransId="{F4457897-81F2-4032-82B0-B069D088365B}" sibTransId="{5EA28E30-5A2F-41C7-AAE9-76A9BF60A513}"/>
    <dgm:cxn modelId="{D0C4CAF5-30F4-4EF9-BB99-F4F5B36D2314}" srcId="{4646AD91-72E9-4865-8F66-2899CA780698}" destId="{0254CDF6-397C-45C6-B510-B817F0FF80E4}" srcOrd="1" destOrd="0" parTransId="{B31D875B-09BC-438E-9CAD-A99B75D302FA}" sibTransId="{8AAD9D06-9FB0-4BDC-822B-200513F078D1}"/>
    <dgm:cxn modelId="{1B31B6FD-BD0B-4F21-921F-06CE60C35D7F}" type="presOf" srcId="{6DFA495C-D480-4408-AD1B-5DCB8344751A}" destId="{5132FAE1-210D-4459-A972-5D19573733A6}" srcOrd="0" destOrd="1" presId="urn:microsoft.com/office/officeart/2005/8/layout/vList4"/>
    <dgm:cxn modelId="{92CF1808-0B33-47E3-8214-22F6955F7693}" type="presParOf" srcId="{4D904964-3D22-4D8E-A6B2-C998771A8A3D}" destId="{A7A5CB2C-430E-485A-990D-36FB552DDB36}" srcOrd="0" destOrd="0" presId="urn:microsoft.com/office/officeart/2005/8/layout/vList4"/>
    <dgm:cxn modelId="{CDC1741E-C74B-4EC4-948A-68A5AFDA2B9F}" type="presParOf" srcId="{A7A5CB2C-430E-485A-990D-36FB552DDB36}" destId="{23CCB529-4DF7-4488-BC6D-1DB88326B508}" srcOrd="0" destOrd="0" presId="urn:microsoft.com/office/officeart/2005/8/layout/vList4"/>
    <dgm:cxn modelId="{8DC7E5F4-1E9A-4DE5-AEE9-59A39737BB0A}" type="presParOf" srcId="{A7A5CB2C-430E-485A-990D-36FB552DDB36}" destId="{5088B20F-63BC-4D1F-84F4-200BBE102E6A}" srcOrd="1" destOrd="0" presId="urn:microsoft.com/office/officeart/2005/8/layout/vList4"/>
    <dgm:cxn modelId="{DA7515F3-9E51-47CE-B4CB-F060BF1420B4}" type="presParOf" srcId="{A7A5CB2C-430E-485A-990D-36FB552DDB36}" destId="{2D141F47-4F0C-441A-A5AA-5E93FA509858}" srcOrd="2" destOrd="0" presId="urn:microsoft.com/office/officeart/2005/8/layout/vList4"/>
    <dgm:cxn modelId="{9D4EEB5B-D37D-43E2-98BE-09A1B60EF80F}" type="presParOf" srcId="{4D904964-3D22-4D8E-A6B2-C998771A8A3D}" destId="{B25EE104-9A40-4666-B8C8-5322D9F22AA9}" srcOrd="1" destOrd="0" presId="urn:microsoft.com/office/officeart/2005/8/layout/vList4"/>
    <dgm:cxn modelId="{93CE92F9-8E07-4883-BA85-488A7E2E0629}" type="presParOf" srcId="{4D904964-3D22-4D8E-A6B2-C998771A8A3D}" destId="{14FAC56C-C600-4BDA-BB02-A6A7F8B04BD7}" srcOrd="2" destOrd="0" presId="urn:microsoft.com/office/officeart/2005/8/layout/vList4"/>
    <dgm:cxn modelId="{57172BE4-C6F5-4016-953B-981D451519F0}" type="presParOf" srcId="{14FAC56C-C600-4BDA-BB02-A6A7F8B04BD7}" destId="{5132FAE1-210D-4459-A972-5D19573733A6}" srcOrd="0" destOrd="0" presId="urn:microsoft.com/office/officeart/2005/8/layout/vList4"/>
    <dgm:cxn modelId="{39AE1E42-69AE-4D50-80A7-76E39FFE0002}" type="presParOf" srcId="{14FAC56C-C600-4BDA-BB02-A6A7F8B04BD7}" destId="{B98F65A0-187B-4930-A161-9FED21F1CADE}" srcOrd="1" destOrd="0" presId="urn:microsoft.com/office/officeart/2005/8/layout/vList4"/>
    <dgm:cxn modelId="{BCF2B682-3932-4D76-988F-10315F6711CC}" type="presParOf" srcId="{14FAC56C-C600-4BDA-BB02-A6A7F8B04BD7}" destId="{9D4432F8-D6A4-4E4B-9D79-669A6E10F97A}" srcOrd="2" destOrd="0" presId="urn:microsoft.com/office/officeart/2005/8/layout/vList4"/>
    <dgm:cxn modelId="{8F0606BF-5985-4B8A-ABC0-9C86B94DC885}" type="presParOf" srcId="{4D904964-3D22-4D8E-A6B2-C998771A8A3D}" destId="{B3F0F788-E5B6-4869-B186-8C34A4B60598}" srcOrd="3" destOrd="0" presId="urn:microsoft.com/office/officeart/2005/8/layout/vList4"/>
    <dgm:cxn modelId="{B14D12BD-5B6D-4DE3-8F46-19441D0DDC4B}" type="presParOf" srcId="{4D904964-3D22-4D8E-A6B2-C998771A8A3D}" destId="{B1F83206-E88C-4B33-9092-68C5C87C0238}" srcOrd="4" destOrd="0" presId="urn:microsoft.com/office/officeart/2005/8/layout/vList4"/>
    <dgm:cxn modelId="{BA4BA511-6F8B-4615-AE86-06C69789C916}" type="presParOf" srcId="{B1F83206-E88C-4B33-9092-68C5C87C0238}" destId="{2014A3ED-8A1C-4547-8298-F48556126B2A}" srcOrd="0" destOrd="0" presId="urn:microsoft.com/office/officeart/2005/8/layout/vList4"/>
    <dgm:cxn modelId="{249D1DCC-D35D-41B2-8E5A-19F689D88A2D}" type="presParOf" srcId="{B1F83206-E88C-4B33-9092-68C5C87C0238}" destId="{5F5B132E-EE19-4301-81E8-70F0A28194E1}" srcOrd="1" destOrd="0" presId="urn:microsoft.com/office/officeart/2005/8/layout/vList4"/>
    <dgm:cxn modelId="{A0DF21F0-CF1B-4845-B86D-CEC6B1E01844}" type="presParOf" srcId="{B1F83206-E88C-4B33-9092-68C5C87C0238}" destId="{DE6DB6E1-2735-4B62-A46C-478389CD0FF1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98CF0C8-38E9-466A-8A99-6A608AE2AC8A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DZ"/>
        </a:p>
      </dgm:t>
    </dgm:pt>
    <dgm:pt modelId="{7CBCDB12-2CD6-4515-86C6-A11207816928}">
      <dgm:prSet/>
      <dgm:spPr/>
      <dgm:t>
        <a:bodyPr/>
        <a:lstStyle/>
        <a:p>
          <a:r>
            <a:rPr lang="ar-DZ" dirty="0"/>
            <a:t>1</a:t>
          </a:r>
          <a:endParaRPr lang="fr-DZ" dirty="0"/>
        </a:p>
      </dgm:t>
    </dgm:pt>
    <dgm:pt modelId="{6725F168-C37F-4D6B-92A5-E4D8ECE7052E}" type="parTrans" cxnId="{A42707A4-640E-4014-B6AA-0A1DA2A5534F}">
      <dgm:prSet/>
      <dgm:spPr/>
      <dgm:t>
        <a:bodyPr/>
        <a:lstStyle/>
        <a:p>
          <a:endParaRPr lang="fr-DZ"/>
        </a:p>
      </dgm:t>
    </dgm:pt>
    <dgm:pt modelId="{B43FB360-4CBC-4313-85CA-3218D0342AAA}" type="sibTrans" cxnId="{A42707A4-640E-4014-B6AA-0A1DA2A5534F}">
      <dgm:prSet custT="1"/>
      <dgm:spPr/>
      <dgm:t>
        <a:bodyPr/>
        <a:lstStyle/>
        <a:p>
          <a:r>
            <a:rPr lang="ar-DZ" sz="5400" b="1" dirty="0"/>
            <a:t>ب</a:t>
          </a:r>
          <a:endParaRPr lang="fr-DZ" sz="4400" b="1" dirty="0"/>
        </a:p>
      </dgm:t>
    </dgm:pt>
    <dgm:pt modelId="{669EF323-FD45-4B72-9740-368B65B3B0F7}" type="pres">
      <dgm:prSet presAssocID="{498CF0C8-38E9-466A-8A99-6A608AE2AC8A}" presName="Name0" presStyleCnt="0">
        <dgm:presLayoutVars>
          <dgm:chMax/>
          <dgm:chPref/>
          <dgm:dir/>
          <dgm:animLvl val="lvl"/>
        </dgm:presLayoutVars>
      </dgm:prSet>
      <dgm:spPr/>
    </dgm:pt>
    <dgm:pt modelId="{5D5B8CD6-BE6C-4C1A-BEE6-F3A76B7AD03E}" type="pres">
      <dgm:prSet presAssocID="{7CBCDB12-2CD6-4515-86C6-A11207816928}" presName="composite" presStyleCnt="0"/>
      <dgm:spPr/>
    </dgm:pt>
    <dgm:pt modelId="{DAB624AE-0EE0-439C-AD76-964E96360E69}" type="pres">
      <dgm:prSet presAssocID="{7CBCDB12-2CD6-4515-86C6-A11207816928}" presName="Parent1" presStyleLbl="node1" presStyleIdx="0" presStyleCnt="2">
        <dgm:presLayoutVars>
          <dgm:chMax val="1"/>
          <dgm:chPref val="1"/>
          <dgm:bulletEnabled val="1"/>
        </dgm:presLayoutVars>
      </dgm:prSet>
      <dgm:spPr/>
    </dgm:pt>
    <dgm:pt modelId="{77A3B82B-6E73-4ECE-A842-53FC4D179D05}" type="pres">
      <dgm:prSet presAssocID="{7CBCDB12-2CD6-4515-86C6-A11207816928}" presName="Childtext1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1F2DEF87-6110-475A-9E3A-C30D2CF225DD}" type="pres">
      <dgm:prSet presAssocID="{7CBCDB12-2CD6-4515-86C6-A11207816928}" presName="BalanceSpacing" presStyleCnt="0"/>
      <dgm:spPr/>
    </dgm:pt>
    <dgm:pt modelId="{FBC9C09C-A8E2-4103-9A4B-3878C518E869}" type="pres">
      <dgm:prSet presAssocID="{7CBCDB12-2CD6-4515-86C6-A11207816928}" presName="BalanceSpacing1" presStyleCnt="0"/>
      <dgm:spPr/>
    </dgm:pt>
    <dgm:pt modelId="{00D50355-8F2B-46FC-8F5E-077564CB06A4}" type="pres">
      <dgm:prSet presAssocID="{B43FB360-4CBC-4313-85CA-3218D0342AAA}" presName="Accent1Text" presStyleLbl="node1" presStyleIdx="1" presStyleCnt="2" custLinFactNeighborX="-1671"/>
      <dgm:spPr/>
    </dgm:pt>
  </dgm:ptLst>
  <dgm:cxnLst>
    <dgm:cxn modelId="{8609D95F-FFDC-4EA4-A684-24499533A269}" type="presOf" srcId="{498CF0C8-38E9-466A-8A99-6A608AE2AC8A}" destId="{669EF323-FD45-4B72-9740-368B65B3B0F7}" srcOrd="0" destOrd="0" presId="urn:microsoft.com/office/officeart/2008/layout/AlternatingHexagons"/>
    <dgm:cxn modelId="{8D1AFA7D-5BD0-4250-8BAB-30EDBBE81F1D}" type="presOf" srcId="{B43FB360-4CBC-4313-85CA-3218D0342AAA}" destId="{00D50355-8F2B-46FC-8F5E-077564CB06A4}" srcOrd="0" destOrd="0" presId="urn:microsoft.com/office/officeart/2008/layout/AlternatingHexagons"/>
    <dgm:cxn modelId="{147E5497-5400-441A-BD26-9CD2EE514825}" type="presOf" srcId="{7CBCDB12-2CD6-4515-86C6-A11207816928}" destId="{DAB624AE-0EE0-439C-AD76-964E96360E69}" srcOrd="0" destOrd="0" presId="urn:microsoft.com/office/officeart/2008/layout/AlternatingHexagons"/>
    <dgm:cxn modelId="{A42707A4-640E-4014-B6AA-0A1DA2A5534F}" srcId="{498CF0C8-38E9-466A-8A99-6A608AE2AC8A}" destId="{7CBCDB12-2CD6-4515-86C6-A11207816928}" srcOrd="0" destOrd="0" parTransId="{6725F168-C37F-4D6B-92A5-E4D8ECE7052E}" sibTransId="{B43FB360-4CBC-4313-85CA-3218D0342AAA}"/>
    <dgm:cxn modelId="{2FFC1734-DCDE-415B-83E2-9CDCB7EB3161}" type="presParOf" srcId="{669EF323-FD45-4B72-9740-368B65B3B0F7}" destId="{5D5B8CD6-BE6C-4C1A-BEE6-F3A76B7AD03E}" srcOrd="0" destOrd="0" presId="urn:microsoft.com/office/officeart/2008/layout/AlternatingHexagons"/>
    <dgm:cxn modelId="{8C6DCBE0-DA62-4A8A-A123-A673FBB4A175}" type="presParOf" srcId="{5D5B8CD6-BE6C-4C1A-BEE6-F3A76B7AD03E}" destId="{DAB624AE-0EE0-439C-AD76-964E96360E69}" srcOrd="0" destOrd="0" presId="urn:microsoft.com/office/officeart/2008/layout/AlternatingHexagons"/>
    <dgm:cxn modelId="{E1F77EF1-D221-4AB9-BDD5-D7367930F98F}" type="presParOf" srcId="{5D5B8CD6-BE6C-4C1A-BEE6-F3A76B7AD03E}" destId="{77A3B82B-6E73-4ECE-A842-53FC4D179D05}" srcOrd="1" destOrd="0" presId="urn:microsoft.com/office/officeart/2008/layout/AlternatingHexagons"/>
    <dgm:cxn modelId="{7AB08321-09DA-4CC6-9C2C-3A7134C0CA7A}" type="presParOf" srcId="{5D5B8CD6-BE6C-4C1A-BEE6-F3A76B7AD03E}" destId="{1F2DEF87-6110-475A-9E3A-C30D2CF225DD}" srcOrd="2" destOrd="0" presId="urn:microsoft.com/office/officeart/2008/layout/AlternatingHexagons"/>
    <dgm:cxn modelId="{2F43D3F8-A9AC-43ED-8BF9-20842B97A6EF}" type="presParOf" srcId="{5D5B8CD6-BE6C-4C1A-BEE6-F3A76B7AD03E}" destId="{FBC9C09C-A8E2-4103-9A4B-3878C518E869}" srcOrd="3" destOrd="0" presId="urn:microsoft.com/office/officeart/2008/layout/AlternatingHexagons"/>
    <dgm:cxn modelId="{AEDF1A28-3C73-4840-B7D7-785CF4D39923}" type="presParOf" srcId="{5D5B8CD6-BE6C-4C1A-BEE6-F3A76B7AD03E}" destId="{00D50355-8F2B-46FC-8F5E-077564CB06A4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578AE50-8D38-4F70-B9C2-FBA2C23AF68E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DZ"/>
        </a:p>
      </dgm:t>
    </dgm:pt>
    <dgm:pt modelId="{0254CDF6-397C-45C6-B510-B817F0FF80E4}">
      <dgm:prSet phldrT="[Texte]"/>
      <dgm:spPr/>
      <dgm:t>
        <a:bodyPr/>
        <a:lstStyle/>
        <a:p>
          <a:r>
            <a:rPr lang="fr-DZ" dirty="0"/>
            <a:t>Monitor</a:t>
          </a:r>
        </a:p>
      </dgm:t>
    </dgm:pt>
    <dgm:pt modelId="{B31D875B-09BC-438E-9CAD-A99B75D302FA}" type="parTrans" cxnId="{D0C4CAF5-30F4-4EF9-BB99-F4F5B36D2314}">
      <dgm:prSet/>
      <dgm:spPr/>
      <dgm:t>
        <a:bodyPr/>
        <a:lstStyle/>
        <a:p>
          <a:endParaRPr lang="fr-DZ"/>
        </a:p>
      </dgm:t>
    </dgm:pt>
    <dgm:pt modelId="{8AAD9D06-9FB0-4BDC-822B-200513F078D1}" type="sibTrans" cxnId="{D0C4CAF5-30F4-4EF9-BB99-F4F5B36D2314}">
      <dgm:prSet/>
      <dgm:spPr/>
      <dgm:t>
        <a:bodyPr/>
        <a:lstStyle/>
        <a:p>
          <a:endParaRPr lang="fr-DZ"/>
        </a:p>
      </dgm:t>
    </dgm:pt>
    <dgm:pt modelId="{EBF3AFC9-91D6-4AE9-BF51-8CE65C620CB9}">
      <dgm:prSet phldrT="[Texte]"/>
      <dgm:spPr/>
      <dgm:t>
        <a:bodyPr/>
        <a:lstStyle/>
        <a:p>
          <a:r>
            <a:rPr lang="ar-DZ" dirty="0"/>
            <a:t>الطابعة</a:t>
          </a:r>
          <a:endParaRPr lang="fr-DZ" dirty="0"/>
        </a:p>
      </dgm:t>
    </dgm:pt>
    <dgm:pt modelId="{2DE789D1-43B6-4A98-B197-11995607A08D}" type="parTrans" cxnId="{6F1C018E-AF32-436C-8667-3739686AA1EB}">
      <dgm:prSet/>
      <dgm:spPr/>
      <dgm:t>
        <a:bodyPr/>
        <a:lstStyle/>
        <a:p>
          <a:endParaRPr lang="fr-DZ"/>
        </a:p>
      </dgm:t>
    </dgm:pt>
    <dgm:pt modelId="{B5EE39CF-5FE7-4D67-B19E-CF9A39907471}" type="sibTrans" cxnId="{6F1C018E-AF32-436C-8667-3739686AA1EB}">
      <dgm:prSet/>
      <dgm:spPr/>
      <dgm:t>
        <a:bodyPr/>
        <a:lstStyle/>
        <a:p>
          <a:endParaRPr lang="fr-DZ"/>
        </a:p>
      </dgm:t>
    </dgm:pt>
    <dgm:pt modelId="{6DFA495C-D480-4408-AD1B-5DCB8344751A}">
      <dgm:prSet phldrT="[Texte]"/>
      <dgm:spPr/>
      <dgm:t>
        <a:bodyPr/>
        <a:lstStyle/>
        <a:p>
          <a:r>
            <a:rPr lang="fr-DZ" dirty="0"/>
            <a:t>Imprimante</a:t>
          </a:r>
        </a:p>
      </dgm:t>
    </dgm:pt>
    <dgm:pt modelId="{BD512FF9-5023-47F9-B59E-A37730A12C31}" type="parTrans" cxnId="{17923A3B-2D34-4945-89B0-35CC3FDDDD49}">
      <dgm:prSet/>
      <dgm:spPr/>
      <dgm:t>
        <a:bodyPr/>
        <a:lstStyle/>
        <a:p>
          <a:endParaRPr lang="fr-DZ"/>
        </a:p>
      </dgm:t>
    </dgm:pt>
    <dgm:pt modelId="{D2879CF7-7B66-4461-BEA1-6A8642CDD7D9}" type="sibTrans" cxnId="{17923A3B-2D34-4945-89B0-35CC3FDDDD49}">
      <dgm:prSet/>
      <dgm:spPr/>
      <dgm:t>
        <a:bodyPr/>
        <a:lstStyle/>
        <a:p>
          <a:endParaRPr lang="fr-DZ"/>
        </a:p>
      </dgm:t>
    </dgm:pt>
    <dgm:pt modelId="{F757FF1D-0B92-4C2A-801C-EDC2615348DD}">
      <dgm:prSet phldrT="[Texte]"/>
      <dgm:spPr/>
      <dgm:t>
        <a:bodyPr/>
        <a:lstStyle/>
        <a:p>
          <a:r>
            <a:rPr lang="fr-DZ" dirty="0"/>
            <a:t>Printer</a:t>
          </a:r>
        </a:p>
      </dgm:t>
    </dgm:pt>
    <dgm:pt modelId="{50E4C023-C5E6-4727-8EC3-A7B0C39AC802}" type="parTrans" cxnId="{4DDF0CC6-BF8A-48ED-B4C6-C9D5994D298F}">
      <dgm:prSet/>
      <dgm:spPr/>
      <dgm:t>
        <a:bodyPr/>
        <a:lstStyle/>
        <a:p>
          <a:endParaRPr lang="fr-DZ"/>
        </a:p>
      </dgm:t>
    </dgm:pt>
    <dgm:pt modelId="{29F1B766-9166-4F19-A021-7D29CF0E64E8}" type="sibTrans" cxnId="{4DDF0CC6-BF8A-48ED-B4C6-C9D5994D298F}">
      <dgm:prSet/>
      <dgm:spPr/>
      <dgm:t>
        <a:bodyPr/>
        <a:lstStyle/>
        <a:p>
          <a:endParaRPr lang="fr-DZ"/>
        </a:p>
      </dgm:t>
    </dgm:pt>
    <dgm:pt modelId="{ECC18217-D2D4-4D15-9041-21C3270E4153}">
      <dgm:prSet phldrT="[Texte]"/>
      <dgm:spPr/>
      <dgm:t>
        <a:bodyPr/>
        <a:lstStyle/>
        <a:p>
          <a:r>
            <a:rPr lang="ar-DZ" dirty="0"/>
            <a:t>مكبر الصوت</a:t>
          </a:r>
          <a:endParaRPr lang="fr-DZ" dirty="0"/>
        </a:p>
      </dgm:t>
    </dgm:pt>
    <dgm:pt modelId="{9F0B5E91-F4DA-4EA3-A0B9-79D111817C18}" type="parTrans" cxnId="{7A967AE5-D59F-482D-9F70-1D57AB44714B}">
      <dgm:prSet/>
      <dgm:spPr/>
      <dgm:t>
        <a:bodyPr/>
        <a:lstStyle/>
        <a:p>
          <a:endParaRPr lang="fr-DZ"/>
        </a:p>
      </dgm:t>
    </dgm:pt>
    <dgm:pt modelId="{3102702C-3EFD-4C87-A63E-50162FCF79A8}" type="sibTrans" cxnId="{7A967AE5-D59F-482D-9F70-1D57AB44714B}">
      <dgm:prSet/>
      <dgm:spPr/>
      <dgm:t>
        <a:bodyPr/>
        <a:lstStyle/>
        <a:p>
          <a:endParaRPr lang="fr-DZ"/>
        </a:p>
      </dgm:t>
    </dgm:pt>
    <dgm:pt modelId="{48EB06A9-27C9-4DD0-BE79-7FF14C9431E3}">
      <dgm:prSet phldrT="[Texte]"/>
      <dgm:spPr/>
      <dgm:t>
        <a:bodyPr/>
        <a:lstStyle/>
        <a:p>
          <a:r>
            <a:rPr lang="fr-DZ" dirty="0"/>
            <a:t>Haut Parleur</a:t>
          </a:r>
        </a:p>
      </dgm:t>
    </dgm:pt>
    <dgm:pt modelId="{7ED4A4F8-92E0-43E0-AF67-90CBAAAA1BFB}" type="parTrans" cxnId="{9256307B-F2F4-4F82-8954-A4457F4D5D29}">
      <dgm:prSet/>
      <dgm:spPr/>
      <dgm:t>
        <a:bodyPr/>
        <a:lstStyle/>
        <a:p>
          <a:endParaRPr lang="fr-DZ"/>
        </a:p>
      </dgm:t>
    </dgm:pt>
    <dgm:pt modelId="{4D81D92D-704A-499E-81A3-804D63569904}" type="sibTrans" cxnId="{9256307B-F2F4-4F82-8954-A4457F4D5D29}">
      <dgm:prSet/>
      <dgm:spPr/>
      <dgm:t>
        <a:bodyPr/>
        <a:lstStyle/>
        <a:p>
          <a:endParaRPr lang="fr-DZ"/>
        </a:p>
      </dgm:t>
    </dgm:pt>
    <dgm:pt modelId="{4DBA60C9-4258-41C0-B859-9A839B26D1EA}">
      <dgm:prSet phldrT="[Texte]"/>
      <dgm:spPr/>
      <dgm:t>
        <a:bodyPr/>
        <a:lstStyle/>
        <a:p>
          <a:r>
            <a:rPr lang="fr-DZ" dirty="0"/>
            <a:t>Speaker</a:t>
          </a:r>
        </a:p>
      </dgm:t>
    </dgm:pt>
    <dgm:pt modelId="{F4457897-81F2-4032-82B0-B069D088365B}" type="parTrans" cxnId="{C87856F0-5BD2-4C29-88F3-C617D14C79FF}">
      <dgm:prSet/>
      <dgm:spPr/>
      <dgm:t>
        <a:bodyPr/>
        <a:lstStyle/>
        <a:p>
          <a:endParaRPr lang="fr-DZ"/>
        </a:p>
      </dgm:t>
    </dgm:pt>
    <dgm:pt modelId="{5EA28E30-5A2F-41C7-AAE9-76A9BF60A513}" type="sibTrans" cxnId="{C87856F0-5BD2-4C29-88F3-C617D14C79FF}">
      <dgm:prSet/>
      <dgm:spPr/>
      <dgm:t>
        <a:bodyPr/>
        <a:lstStyle/>
        <a:p>
          <a:endParaRPr lang="fr-DZ"/>
        </a:p>
      </dgm:t>
    </dgm:pt>
    <dgm:pt modelId="{710AFAEC-0D89-43CC-88F7-26DF6E816D25}">
      <dgm:prSet phldrT="[Texte]"/>
      <dgm:spPr/>
      <dgm:t>
        <a:bodyPr/>
        <a:lstStyle/>
        <a:p>
          <a:r>
            <a:rPr lang="fr-DZ" dirty="0"/>
            <a:t>Écran</a:t>
          </a:r>
        </a:p>
      </dgm:t>
    </dgm:pt>
    <dgm:pt modelId="{46F547EA-29AA-4131-B32D-64239ECD84D8}" type="sibTrans" cxnId="{D8CFCF62-13CC-4F64-A299-7EC42FE6A812}">
      <dgm:prSet/>
      <dgm:spPr/>
      <dgm:t>
        <a:bodyPr/>
        <a:lstStyle/>
        <a:p>
          <a:endParaRPr lang="fr-DZ"/>
        </a:p>
      </dgm:t>
    </dgm:pt>
    <dgm:pt modelId="{7BDF5CE4-AD3E-4E2D-ABC6-8094F22CF126}" type="parTrans" cxnId="{D8CFCF62-13CC-4F64-A299-7EC42FE6A812}">
      <dgm:prSet/>
      <dgm:spPr/>
      <dgm:t>
        <a:bodyPr/>
        <a:lstStyle/>
        <a:p>
          <a:endParaRPr lang="fr-DZ"/>
        </a:p>
      </dgm:t>
    </dgm:pt>
    <dgm:pt modelId="{B6813077-E2EF-423D-B4F1-028E363BD634}">
      <dgm:prSet phldrT="[Texte]"/>
      <dgm:spPr/>
      <dgm:t>
        <a:bodyPr/>
        <a:lstStyle/>
        <a:p>
          <a:r>
            <a:rPr lang="ar-DZ" dirty="0"/>
            <a:t>الشاشة</a:t>
          </a:r>
          <a:endParaRPr lang="fr-DZ" dirty="0"/>
        </a:p>
      </dgm:t>
    </dgm:pt>
    <dgm:pt modelId="{0CE6A970-BDE0-4D2C-BC6B-94FE7DA4351E}" type="sibTrans" cxnId="{2E2576C2-FF37-4564-B156-FA06BA428B9D}">
      <dgm:prSet/>
      <dgm:spPr/>
      <dgm:t>
        <a:bodyPr/>
        <a:lstStyle/>
        <a:p>
          <a:endParaRPr lang="fr-DZ"/>
        </a:p>
      </dgm:t>
    </dgm:pt>
    <dgm:pt modelId="{0C8668F1-B902-4F3B-8B79-7F3526F89B51}" type="parTrans" cxnId="{2E2576C2-FF37-4564-B156-FA06BA428B9D}">
      <dgm:prSet/>
      <dgm:spPr/>
      <dgm:t>
        <a:bodyPr/>
        <a:lstStyle/>
        <a:p>
          <a:endParaRPr lang="fr-DZ"/>
        </a:p>
      </dgm:t>
    </dgm:pt>
    <dgm:pt modelId="{4D904964-3D22-4D8E-A6B2-C998771A8A3D}" type="pres">
      <dgm:prSet presAssocID="{A578AE50-8D38-4F70-B9C2-FBA2C23AF68E}" presName="linear" presStyleCnt="0">
        <dgm:presLayoutVars>
          <dgm:dir val="rev"/>
          <dgm:resizeHandles val="exact"/>
        </dgm:presLayoutVars>
      </dgm:prSet>
      <dgm:spPr/>
    </dgm:pt>
    <dgm:pt modelId="{C06D0410-DEE5-4892-9860-13D0D501FA34}" type="pres">
      <dgm:prSet presAssocID="{B6813077-E2EF-423D-B4F1-028E363BD634}" presName="comp" presStyleCnt="0"/>
      <dgm:spPr/>
    </dgm:pt>
    <dgm:pt modelId="{BEA12D2A-4166-4EDC-B401-E28D4F5715A5}" type="pres">
      <dgm:prSet presAssocID="{B6813077-E2EF-423D-B4F1-028E363BD634}" presName="box" presStyleLbl="node1" presStyleIdx="0" presStyleCnt="3" custLinFactNeighborX="2040"/>
      <dgm:spPr/>
    </dgm:pt>
    <dgm:pt modelId="{CEF45937-0116-4418-ACE8-8D8B5ED1A844}" type="pres">
      <dgm:prSet presAssocID="{B6813077-E2EF-423D-B4F1-028E363BD634}" presName="img" presStyleLbl="fgImgPlace1" presStyleIdx="0" presStyleCnt="3" custScaleX="171663" custLinFactNeighborX="-35794" custLinFactNeighborY="164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E172375F-0D18-410F-AA9E-56436F872C41}" type="pres">
      <dgm:prSet presAssocID="{B6813077-E2EF-423D-B4F1-028E363BD634}" presName="text" presStyleLbl="node1" presStyleIdx="0" presStyleCnt="3">
        <dgm:presLayoutVars>
          <dgm:bulletEnabled val="1"/>
        </dgm:presLayoutVars>
      </dgm:prSet>
      <dgm:spPr/>
    </dgm:pt>
    <dgm:pt modelId="{9F85B40F-904F-4E57-A3DC-73DEBC97A451}" type="pres">
      <dgm:prSet presAssocID="{0CE6A970-BDE0-4D2C-BC6B-94FE7DA4351E}" presName="spacer" presStyleCnt="0"/>
      <dgm:spPr/>
    </dgm:pt>
    <dgm:pt modelId="{14FAC56C-C600-4BDA-BB02-A6A7F8B04BD7}" type="pres">
      <dgm:prSet presAssocID="{EBF3AFC9-91D6-4AE9-BF51-8CE65C620CB9}" presName="comp" presStyleCnt="0"/>
      <dgm:spPr/>
    </dgm:pt>
    <dgm:pt modelId="{5132FAE1-210D-4459-A972-5D19573733A6}" type="pres">
      <dgm:prSet presAssocID="{EBF3AFC9-91D6-4AE9-BF51-8CE65C620CB9}" presName="box" presStyleLbl="node1" presStyleIdx="1" presStyleCnt="3" custLinFactNeighborX="7224" custLinFactNeighborY="-869"/>
      <dgm:spPr/>
    </dgm:pt>
    <dgm:pt modelId="{B98F65A0-187B-4930-A161-9FED21F1CADE}" type="pres">
      <dgm:prSet presAssocID="{EBF3AFC9-91D6-4AE9-BF51-8CE65C620CB9}" presName="img" presStyleLbl="fgImgPlace1" presStyleIdx="1" presStyleCnt="3" custScaleX="182811" custLinFactNeighborX="-64174" custLinFactNeighborY="-396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</dgm:spPr>
    </dgm:pt>
    <dgm:pt modelId="{9D4432F8-D6A4-4E4B-9D79-669A6E10F97A}" type="pres">
      <dgm:prSet presAssocID="{EBF3AFC9-91D6-4AE9-BF51-8CE65C620CB9}" presName="text" presStyleLbl="node1" presStyleIdx="1" presStyleCnt="3">
        <dgm:presLayoutVars>
          <dgm:bulletEnabled val="1"/>
        </dgm:presLayoutVars>
      </dgm:prSet>
      <dgm:spPr/>
    </dgm:pt>
    <dgm:pt modelId="{B3F0F788-E5B6-4869-B186-8C34A4B60598}" type="pres">
      <dgm:prSet presAssocID="{B5EE39CF-5FE7-4D67-B19E-CF9A39907471}" presName="spacer" presStyleCnt="0"/>
      <dgm:spPr/>
    </dgm:pt>
    <dgm:pt modelId="{B1F83206-E88C-4B33-9092-68C5C87C0238}" type="pres">
      <dgm:prSet presAssocID="{ECC18217-D2D4-4D15-9041-21C3270E4153}" presName="comp" presStyleCnt="0"/>
      <dgm:spPr/>
    </dgm:pt>
    <dgm:pt modelId="{2014A3ED-8A1C-4547-8298-F48556126B2A}" type="pres">
      <dgm:prSet presAssocID="{ECC18217-D2D4-4D15-9041-21C3270E4153}" presName="box" presStyleLbl="node1" presStyleIdx="2" presStyleCnt="3" custLinFactNeighborX="-255"/>
      <dgm:spPr/>
    </dgm:pt>
    <dgm:pt modelId="{5F5B132E-EE19-4301-81E8-70F0A28194E1}" type="pres">
      <dgm:prSet presAssocID="{ECC18217-D2D4-4D15-9041-21C3270E4153}" presName="img" presStyleLbl="fgImgPlace1" presStyleIdx="2" presStyleCnt="3" custScaleX="125902" custLinFactNeighborX="-62048" custLinFactNeighborY="-213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DE6DB6E1-2735-4B62-A46C-478389CD0FF1}" type="pres">
      <dgm:prSet presAssocID="{ECC18217-D2D4-4D15-9041-21C3270E4153}" presName="text" presStyleLbl="node1" presStyleIdx="2" presStyleCnt="3">
        <dgm:presLayoutVars>
          <dgm:bulletEnabled val="1"/>
        </dgm:presLayoutVars>
      </dgm:prSet>
      <dgm:spPr/>
    </dgm:pt>
  </dgm:ptLst>
  <dgm:cxnLst>
    <dgm:cxn modelId="{E26B8306-2840-4E81-9DB2-8223EE236361}" type="presOf" srcId="{B6813077-E2EF-423D-B4F1-028E363BD634}" destId="{BEA12D2A-4166-4EDC-B401-E28D4F5715A5}" srcOrd="0" destOrd="0" presId="urn:microsoft.com/office/officeart/2005/8/layout/vList4"/>
    <dgm:cxn modelId="{B77CBC19-98E1-4AA0-9364-918B9EC30E59}" type="presOf" srcId="{0254CDF6-397C-45C6-B510-B817F0FF80E4}" destId="{E172375F-0D18-410F-AA9E-56436F872C41}" srcOrd="1" destOrd="2" presId="urn:microsoft.com/office/officeart/2005/8/layout/vList4"/>
    <dgm:cxn modelId="{7DAD8624-2FDF-464A-A363-C7FC31FF8D49}" type="presOf" srcId="{4DBA60C9-4258-41C0-B859-9A839B26D1EA}" destId="{2014A3ED-8A1C-4547-8298-F48556126B2A}" srcOrd="0" destOrd="2" presId="urn:microsoft.com/office/officeart/2005/8/layout/vList4"/>
    <dgm:cxn modelId="{AEFDF824-65FD-44F7-992B-C7BB772358C4}" type="presOf" srcId="{A578AE50-8D38-4F70-B9C2-FBA2C23AF68E}" destId="{4D904964-3D22-4D8E-A6B2-C998771A8A3D}" srcOrd="0" destOrd="0" presId="urn:microsoft.com/office/officeart/2005/8/layout/vList4"/>
    <dgm:cxn modelId="{73804425-7F89-4344-B37C-EE6CC64E5E2F}" type="presOf" srcId="{ECC18217-D2D4-4D15-9041-21C3270E4153}" destId="{2014A3ED-8A1C-4547-8298-F48556126B2A}" srcOrd="0" destOrd="0" presId="urn:microsoft.com/office/officeart/2005/8/layout/vList4"/>
    <dgm:cxn modelId="{380C9C25-82BF-4E23-A362-A5959AC593F9}" type="presOf" srcId="{F757FF1D-0B92-4C2A-801C-EDC2615348DD}" destId="{9D4432F8-D6A4-4E4B-9D79-669A6E10F97A}" srcOrd="1" destOrd="2" presId="urn:microsoft.com/office/officeart/2005/8/layout/vList4"/>
    <dgm:cxn modelId="{ED90D629-E0D3-4AB1-98BE-FF9791E26C9F}" type="presOf" srcId="{48EB06A9-27C9-4DD0-BE79-7FF14C9431E3}" destId="{2014A3ED-8A1C-4547-8298-F48556126B2A}" srcOrd="0" destOrd="1" presId="urn:microsoft.com/office/officeart/2005/8/layout/vList4"/>
    <dgm:cxn modelId="{17923A3B-2D34-4945-89B0-35CC3FDDDD49}" srcId="{EBF3AFC9-91D6-4AE9-BF51-8CE65C620CB9}" destId="{6DFA495C-D480-4408-AD1B-5DCB8344751A}" srcOrd="0" destOrd="0" parTransId="{BD512FF9-5023-47F9-B59E-A37730A12C31}" sibTransId="{D2879CF7-7B66-4461-BEA1-6A8642CDD7D9}"/>
    <dgm:cxn modelId="{D8CFCF62-13CC-4F64-A299-7EC42FE6A812}" srcId="{B6813077-E2EF-423D-B4F1-028E363BD634}" destId="{710AFAEC-0D89-43CC-88F7-26DF6E816D25}" srcOrd="0" destOrd="0" parTransId="{7BDF5CE4-AD3E-4E2D-ABC6-8094F22CF126}" sibTransId="{46F547EA-29AA-4131-B32D-64239ECD84D8}"/>
    <dgm:cxn modelId="{1A7B6045-18F1-4511-8DE6-EF1D1AD4DB15}" type="presOf" srcId="{EBF3AFC9-91D6-4AE9-BF51-8CE65C620CB9}" destId="{5132FAE1-210D-4459-A972-5D19573733A6}" srcOrd="0" destOrd="0" presId="urn:microsoft.com/office/officeart/2005/8/layout/vList4"/>
    <dgm:cxn modelId="{71889347-AC9F-4AB6-B024-363FD9CB830C}" type="presOf" srcId="{710AFAEC-0D89-43CC-88F7-26DF6E816D25}" destId="{E172375F-0D18-410F-AA9E-56436F872C41}" srcOrd="1" destOrd="1" presId="urn:microsoft.com/office/officeart/2005/8/layout/vList4"/>
    <dgm:cxn modelId="{78832351-D120-4008-9621-36344B574C26}" type="presOf" srcId="{4DBA60C9-4258-41C0-B859-9A839B26D1EA}" destId="{DE6DB6E1-2735-4B62-A46C-478389CD0FF1}" srcOrd="1" destOrd="2" presId="urn:microsoft.com/office/officeart/2005/8/layout/vList4"/>
    <dgm:cxn modelId="{EE203973-2F3E-4672-A7FC-62552F34A854}" type="presOf" srcId="{B6813077-E2EF-423D-B4F1-028E363BD634}" destId="{E172375F-0D18-410F-AA9E-56436F872C41}" srcOrd="1" destOrd="0" presId="urn:microsoft.com/office/officeart/2005/8/layout/vList4"/>
    <dgm:cxn modelId="{C9C4D955-BCA5-4FDF-AC6F-C5E18645C193}" type="presOf" srcId="{6DFA495C-D480-4408-AD1B-5DCB8344751A}" destId="{9D4432F8-D6A4-4E4B-9D79-669A6E10F97A}" srcOrd="1" destOrd="1" presId="urn:microsoft.com/office/officeart/2005/8/layout/vList4"/>
    <dgm:cxn modelId="{9256307B-F2F4-4F82-8954-A4457F4D5D29}" srcId="{ECC18217-D2D4-4D15-9041-21C3270E4153}" destId="{48EB06A9-27C9-4DD0-BE79-7FF14C9431E3}" srcOrd="0" destOrd="0" parTransId="{7ED4A4F8-92E0-43E0-AF67-90CBAAAA1BFB}" sibTransId="{4D81D92D-704A-499E-81A3-804D63569904}"/>
    <dgm:cxn modelId="{6F1C018E-AF32-436C-8667-3739686AA1EB}" srcId="{A578AE50-8D38-4F70-B9C2-FBA2C23AF68E}" destId="{EBF3AFC9-91D6-4AE9-BF51-8CE65C620CB9}" srcOrd="1" destOrd="0" parTransId="{2DE789D1-43B6-4A98-B197-11995607A08D}" sibTransId="{B5EE39CF-5FE7-4D67-B19E-CF9A39907471}"/>
    <dgm:cxn modelId="{A12A38A0-658B-4B53-999B-D2C4B92B1478}" type="presOf" srcId="{F757FF1D-0B92-4C2A-801C-EDC2615348DD}" destId="{5132FAE1-210D-4459-A972-5D19573733A6}" srcOrd="0" destOrd="2" presId="urn:microsoft.com/office/officeart/2005/8/layout/vList4"/>
    <dgm:cxn modelId="{913D51BE-429D-47C3-A7B7-F72CCB18BCCE}" type="presOf" srcId="{EBF3AFC9-91D6-4AE9-BF51-8CE65C620CB9}" destId="{9D4432F8-D6A4-4E4B-9D79-669A6E10F97A}" srcOrd="1" destOrd="0" presId="urn:microsoft.com/office/officeart/2005/8/layout/vList4"/>
    <dgm:cxn modelId="{F4D0A7C0-EA63-49E0-B338-457F8E96EBC2}" type="presOf" srcId="{710AFAEC-0D89-43CC-88F7-26DF6E816D25}" destId="{BEA12D2A-4166-4EDC-B401-E28D4F5715A5}" srcOrd="0" destOrd="1" presId="urn:microsoft.com/office/officeart/2005/8/layout/vList4"/>
    <dgm:cxn modelId="{2E2576C2-FF37-4564-B156-FA06BA428B9D}" srcId="{A578AE50-8D38-4F70-B9C2-FBA2C23AF68E}" destId="{B6813077-E2EF-423D-B4F1-028E363BD634}" srcOrd="0" destOrd="0" parTransId="{0C8668F1-B902-4F3B-8B79-7F3526F89B51}" sibTransId="{0CE6A970-BDE0-4D2C-BC6B-94FE7DA4351E}"/>
    <dgm:cxn modelId="{4DDF0CC6-BF8A-48ED-B4C6-C9D5994D298F}" srcId="{EBF3AFC9-91D6-4AE9-BF51-8CE65C620CB9}" destId="{F757FF1D-0B92-4C2A-801C-EDC2615348DD}" srcOrd="1" destOrd="0" parTransId="{50E4C023-C5E6-4727-8EC3-A7B0C39AC802}" sibTransId="{29F1B766-9166-4F19-A021-7D29CF0E64E8}"/>
    <dgm:cxn modelId="{D1D8A8D4-9466-462A-ABB5-37733513BC69}" type="presOf" srcId="{0254CDF6-397C-45C6-B510-B817F0FF80E4}" destId="{BEA12D2A-4166-4EDC-B401-E28D4F5715A5}" srcOrd="0" destOrd="2" presId="urn:microsoft.com/office/officeart/2005/8/layout/vList4"/>
    <dgm:cxn modelId="{7A967AE5-D59F-482D-9F70-1D57AB44714B}" srcId="{A578AE50-8D38-4F70-B9C2-FBA2C23AF68E}" destId="{ECC18217-D2D4-4D15-9041-21C3270E4153}" srcOrd="2" destOrd="0" parTransId="{9F0B5E91-F4DA-4EA3-A0B9-79D111817C18}" sibTransId="{3102702C-3EFD-4C87-A63E-50162FCF79A8}"/>
    <dgm:cxn modelId="{5370D3E5-1C1F-40A5-976F-BF2C392435C2}" type="presOf" srcId="{ECC18217-D2D4-4D15-9041-21C3270E4153}" destId="{DE6DB6E1-2735-4B62-A46C-478389CD0FF1}" srcOrd="1" destOrd="0" presId="urn:microsoft.com/office/officeart/2005/8/layout/vList4"/>
    <dgm:cxn modelId="{F98129EE-44BD-47F5-9A4A-F505C16B094F}" type="presOf" srcId="{48EB06A9-27C9-4DD0-BE79-7FF14C9431E3}" destId="{DE6DB6E1-2735-4B62-A46C-478389CD0FF1}" srcOrd="1" destOrd="1" presId="urn:microsoft.com/office/officeart/2005/8/layout/vList4"/>
    <dgm:cxn modelId="{C87856F0-5BD2-4C29-88F3-C617D14C79FF}" srcId="{ECC18217-D2D4-4D15-9041-21C3270E4153}" destId="{4DBA60C9-4258-41C0-B859-9A839B26D1EA}" srcOrd="1" destOrd="0" parTransId="{F4457897-81F2-4032-82B0-B069D088365B}" sibTransId="{5EA28E30-5A2F-41C7-AAE9-76A9BF60A513}"/>
    <dgm:cxn modelId="{D0C4CAF5-30F4-4EF9-BB99-F4F5B36D2314}" srcId="{B6813077-E2EF-423D-B4F1-028E363BD634}" destId="{0254CDF6-397C-45C6-B510-B817F0FF80E4}" srcOrd="1" destOrd="0" parTransId="{B31D875B-09BC-438E-9CAD-A99B75D302FA}" sibTransId="{8AAD9D06-9FB0-4BDC-822B-200513F078D1}"/>
    <dgm:cxn modelId="{1B31B6FD-BD0B-4F21-921F-06CE60C35D7F}" type="presOf" srcId="{6DFA495C-D480-4408-AD1B-5DCB8344751A}" destId="{5132FAE1-210D-4459-A972-5D19573733A6}" srcOrd="0" destOrd="1" presId="urn:microsoft.com/office/officeart/2005/8/layout/vList4"/>
    <dgm:cxn modelId="{A767699A-35A5-4EE0-88AD-D0B5D97AC4A4}" type="presParOf" srcId="{4D904964-3D22-4D8E-A6B2-C998771A8A3D}" destId="{C06D0410-DEE5-4892-9860-13D0D501FA34}" srcOrd="0" destOrd="0" presId="urn:microsoft.com/office/officeart/2005/8/layout/vList4"/>
    <dgm:cxn modelId="{8A27BC56-1721-434F-9534-87C4E80C6573}" type="presParOf" srcId="{C06D0410-DEE5-4892-9860-13D0D501FA34}" destId="{BEA12D2A-4166-4EDC-B401-E28D4F5715A5}" srcOrd="0" destOrd="0" presId="urn:microsoft.com/office/officeart/2005/8/layout/vList4"/>
    <dgm:cxn modelId="{36027735-3EFF-439D-AD75-B1806D8B24C6}" type="presParOf" srcId="{C06D0410-DEE5-4892-9860-13D0D501FA34}" destId="{CEF45937-0116-4418-ACE8-8D8B5ED1A844}" srcOrd="1" destOrd="0" presId="urn:microsoft.com/office/officeart/2005/8/layout/vList4"/>
    <dgm:cxn modelId="{DB91D34A-2921-4880-81ED-B857542A2512}" type="presParOf" srcId="{C06D0410-DEE5-4892-9860-13D0D501FA34}" destId="{E172375F-0D18-410F-AA9E-56436F872C41}" srcOrd="2" destOrd="0" presId="urn:microsoft.com/office/officeart/2005/8/layout/vList4"/>
    <dgm:cxn modelId="{A4434DD4-4457-4A76-974D-099E4045EC69}" type="presParOf" srcId="{4D904964-3D22-4D8E-A6B2-C998771A8A3D}" destId="{9F85B40F-904F-4E57-A3DC-73DEBC97A451}" srcOrd="1" destOrd="0" presId="urn:microsoft.com/office/officeart/2005/8/layout/vList4"/>
    <dgm:cxn modelId="{93CE92F9-8E07-4883-BA85-488A7E2E0629}" type="presParOf" srcId="{4D904964-3D22-4D8E-A6B2-C998771A8A3D}" destId="{14FAC56C-C600-4BDA-BB02-A6A7F8B04BD7}" srcOrd="2" destOrd="0" presId="urn:microsoft.com/office/officeart/2005/8/layout/vList4"/>
    <dgm:cxn modelId="{57172BE4-C6F5-4016-953B-981D451519F0}" type="presParOf" srcId="{14FAC56C-C600-4BDA-BB02-A6A7F8B04BD7}" destId="{5132FAE1-210D-4459-A972-5D19573733A6}" srcOrd="0" destOrd="0" presId="urn:microsoft.com/office/officeart/2005/8/layout/vList4"/>
    <dgm:cxn modelId="{39AE1E42-69AE-4D50-80A7-76E39FFE0002}" type="presParOf" srcId="{14FAC56C-C600-4BDA-BB02-A6A7F8B04BD7}" destId="{B98F65A0-187B-4930-A161-9FED21F1CADE}" srcOrd="1" destOrd="0" presId="urn:microsoft.com/office/officeart/2005/8/layout/vList4"/>
    <dgm:cxn modelId="{BCF2B682-3932-4D76-988F-10315F6711CC}" type="presParOf" srcId="{14FAC56C-C600-4BDA-BB02-A6A7F8B04BD7}" destId="{9D4432F8-D6A4-4E4B-9D79-669A6E10F97A}" srcOrd="2" destOrd="0" presId="urn:microsoft.com/office/officeart/2005/8/layout/vList4"/>
    <dgm:cxn modelId="{8F0606BF-5985-4B8A-ABC0-9C86B94DC885}" type="presParOf" srcId="{4D904964-3D22-4D8E-A6B2-C998771A8A3D}" destId="{B3F0F788-E5B6-4869-B186-8C34A4B60598}" srcOrd="3" destOrd="0" presId="urn:microsoft.com/office/officeart/2005/8/layout/vList4"/>
    <dgm:cxn modelId="{B14D12BD-5B6D-4DE3-8F46-19441D0DDC4B}" type="presParOf" srcId="{4D904964-3D22-4D8E-A6B2-C998771A8A3D}" destId="{B1F83206-E88C-4B33-9092-68C5C87C0238}" srcOrd="4" destOrd="0" presId="urn:microsoft.com/office/officeart/2005/8/layout/vList4"/>
    <dgm:cxn modelId="{BA4BA511-6F8B-4615-AE86-06C69789C916}" type="presParOf" srcId="{B1F83206-E88C-4B33-9092-68C5C87C0238}" destId="{2014A3ED-8A1C-4547-8298-F48556126B2A}" srcOrd="0" destOrd="0" presId="urn:microsoft.com/office/officeart/2005/8/layout/vList4"/>
    <dgm:cxn modelId="{249D1DCC-D35D-41B2-8E5A-19F689D88A2D}" type="presParOf" srcId="{B1F83206-E88C-4B33-9092-68C5C87C0238}" destId="{5F5B132E-EE19-4301-81E8-70F0A28194E1}" srcOrd="1" destOrd="0" presId="urn:microsoft.com/office/officeart/2005/8/layout/vList4"/>
    <dgm:cxn modelId="{A0DF21F0-CF1B-4845-B86D-CEC6B1E01844}" type="presParOf" srcId="{B1F83206-E88C-4B33-9092-68C5C87C0238}" destId="{DE6DB6E1-2735-4B62-A46C-478389CD0FF1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98CF0C8-38E9-466A-8A99-6A608AE2AC8A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DZ"/>
        </a:p>
      </dgm:t>
    </dgm:pt>
    <dgm:pt modelId="{7CBCDB12-2CD6-4515-86C6-A11207816928}">
      <dgm:prSet/>
      <dgm:spPr/>
      <dgm:t>
        <a:bodyPr/>
        <a:lstStyle/>
        <a:p>
          <a:r>
            <a:rPr lang="ar-DZ" dirty="0"/>
            <a:t>1</a:t>
          </a:r>
          <a:endParaRPr lang="fr-DZ" dirty="0"/>
        </a:p>
      </dgm:t>
    </dgm:pt>
    <dgm:pt modelId="{6725F168-C37F-4D6B-92A5-E4D8ECE7052E}" type="parTrans" cxnId="{A42707A4-640E-4014-B6AA-0A1DA2A5534F}">
      <dgm:prSet/>
      <dgm:spPr/>
      <dgm:t>
        <a:bodyPr/>
        <a:lstStyle/>
        <a:p>
          <a:endParaRPr lang="fr-DZ"/>
        </a:p>
      </dgm:t>
    </dgm:pt>
    <dgm:pt modelId="{B43FB360-4CBC-4313-85CA-3218D0342AAA}" type="sibTrans" cxnId="{A42707A4-640E-4014-B6AA-0A1DA2A5534F}">
      <dgm:prSet custT="1"/>
      <dgm:spPr/>
      <dgm:t>
        <a:bodyPr/>
        <a:lstStyle/>
        <a:p>
          <a:r>
            <a:rPr lang="ar-DZ" sz="5400" b="1" dirty="0"/>
            <a:t>ج</a:t>
          </a:r>
          <a:endParaRPr lang="fr-DZ" sz="4400" b="1" dirty="0"/>
        </a:p>
      </dgm:t>
    </dgm:pt>
    <dgm:pt modelId="{669EF323-FD45-4B72-9740-368B65B3B0F7}" type="pres">
      <dgm:prSet presAssocID="{498CF0C8-38E9-466A-8A99-6A608AE2AC8A}" presName="Name0" presStyleCnt="0">
        <dgm:presLayoutVars>
          <dgm:chMax/>
          <dgm:chPref/>
          <dgm:dir/>
          <dgm:animLvl val="lvl"/>
        </dgm:presLayoutVars>
      </dgm:prSet>
      <dgm:spPr/>
    </dgm:pt>
    <dgm:pt modelId="{5D5B8CD6-BE6C-4C1A-BEE6-F3A76B7AD03E}" type="pres">
      <dgm:prSet presAssocID="{7CBCDB12-2CD6-4515-86C6-A11207816928}" presName="composite" presStyleCnt="0"/>
      <dgm:spPr/>
    </dgm:pt>
    <dgm:pt modelId="{DAB624AE-0EE0-439C-AD76-964E96360E69}" type="pres">
      <dgm:prSet presAssocID="{7CBCDB12-2CD6-4515-86C6-A11207816928}" presName="Parent1" presStyleLbl="node1" presStyleIdx="0" presStyleCnt="2">
        <dgm:presLayoutVars>
          <dgm:chMax val="1"/>
          <dgm:chPref val="1"/>
          <dgm:bulletEnabled val="1"/>
        </dgm:presLayoutVars>
      </dgm:prSet>
      <dgm:spPr/>
    </dgm:pt>
    <dgm:pt modelId="{77A3B82B-6E73-4ECE-A842-53FC4D179D05}" type="pres">
      <dgm:prSet presAssocID="{7CBCDB12-2CD6-4515-86C6-A11207816928}" presName="Childtext1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1F2DEF87-6110-475A-9E3A-C30D2CF225DD}" type="pres">
      <dgm:prSet presAssocID="{7CBCDB12-2CD6-4515-86C6-A11207816928}" presName="BalanceSpacing" presStyleCnt="0"/>
      <dgm:spPr/>
    </dgm:pt>
    <dgm:pt modelId="{FBC9C09C-A8E2-4103-9A4B-3878C518E869}" type="pres">
      <dgm:prSet presAssocID="{7CBCDB12-2CD6-4515-86C6-A11207816928}" presName="BalanceSpacing1" presStyleCnt="0"/>
      <dgm:spPr/>
    </dgm:pt>
    <dgm:pt modelId="{00D50355-8F2B-46FC-8F5E-077564CB06A4}" type="pres">
      <dgm:prSet presAssocID="{B43FB360-4CBC-4313-85CA-3218D0342AAA}" presName="Accent1Text" presStyleLbl="node1" presStyleIdx="1" presStyleCnt="2" custLinFactNeighborX="-1671"/>
      <dgm:spPr/>
    </dgm:pt>
  </dgm:ptLst>
  <dgm:cxnLst>
    <dgm:cxn modelId="{8609D95F-FFDC-4EA4-A684-24499533A269}" type="presOf" srcId="{498CF0C8-38E9-466A-8A99-6A608AE2AC8A}" destId="{669EF323-FD45-4B72-9740-368B65B3B0F7}" srcOrd="0" destOrd="0" presId="urn:microsoft.com/office/officeart/2008/layout/AlternatingHexagons"/>
    <dgm:cxn modelId="{8D1AFA7D-5BD0-4250-8BAB-30EDBBE81F1D}" type="presOf" srcId="{B43FB360-4CBC-4313-85CA-3218D0342AAA}" destId="{00D50355-8F2B-46FC-8F5E-077564CB06A4}" srcOrd="0" destOrd="0" presId="urn:microsoft.com/office/officeart/2008/layout/AlternatingHexagons"/>
    <dgm:cxn modelId="{147E5497-5400-441A-BD26-9CD2EE514825}" type="presOf" srcId="{7CBCDB12-2CD6-4515-86C6-A11207816928}" destId="{DAB624AE-0EE0-439C-AD76-964E96360E69}" srcOrd="0" destOrd="0" presId="urn:microsoft.com/office/officeart/2008/layout/AlternatingHexagons"/>
    <dgm:cxn modelId="{A42707A4-640E-4014-B6AA-0A1DA2A5534F}" srcId="{498CF0C8-38E9-466A-8A99-6A608AE2AC8A}" destId="{7CBCDB12-2CD6-4515-86C6-A11207816928}" srcOrd="0" destOrd="0" parTransId="{6725F168-C37F-4D6B-92A5-E4D8ECE7052E}" sibTransId="{B43FB360-4CBC-4313-85CA-3218D0342AAA}"/>
    <dgm:cxn modelId="{2FFC1734-DCDE-415B-83E2-9CDCB7EB3161}" type="presParOf" srcId="{669EF323-FD45-4B72-9740-368B65B3B0F7}" destId="{5D5B8CD6-BE6C-4C1A-BEE6-F3A76B7AD03E}" srcOrd="0" destOrd="0" presId="urn:microsoft.com/office/officeart/2008/layout/AlternatingHexagons"/>
    <dgm:cxn modelId="{8C6DCBE0-DA62-4A8A-A123-A673FBB4A175}" type="presParOf" srcId="{5D5B8CD6-BE6C-4C1A-BEE6-F3A76B7AD03E}" destId="{DAB624AE-0EE0-439C-AD76-964E96360E69}" srcOrd="0" destOrd="0" presId="urn:microsoft.com/office/officeart/2008/layout/AlternatingHexagons"/>
    <dgm:cxn modelId="{E1F77EF1-D221-4AB9-BDD5-D7367930F98F}" type="presParOf" srcId="{5D5B8CD6-BE6C-4C1A-BEE6-F3A76B7AD03E}" destId="{77A3B82B-6E73-4ECE-A842-53FC4D179D05}" srcOrd="1" destOrd="0" presId="urn:microsoft.com/office/officeart/2008/layout/AlternatingHexagons"/>
    <dgm:cxn modelId="{7AB08321-09DA-4CC6-9C2C-3A7134C0CA7A}" type="presParOf" srcId="{5D5B8CD6-BE6C-4C1A-BEE6-F3A76B7AD03E}" destId="{1F2DEF87-6110-475A-9E3A-C30D2CF225DD}" srcOrd="2" destOrd="0" presId="urn:microsoft.com/office/officeart/2008/layout/AlternatingHexagons"/>
    <dgm:cxn modelId="{2F43D3F8-A9AC-43ED-8BF9-20842B97A6EF}" type="presParOf" srcId="{5D5B8CD6-BE6C-4C1A-BEE6-F3A76B7AD03E}" destId="{FBC9C09C-A8E2-4103-9A4B-3878C518E869}" srcOrd="3" destOrd="0" presId="urn:microsoft.com/office/officeart/2008/layout/AlternatingHexagons"/>
    <dgm:cxn modelId="{AEDF1A28-3C73-4840-B7D7-785CF4D39923}" type="presParOf" srcId="{5D5B8CD6-BE6C-4C1A-BEE6-F3A76B7AD03E}" destId="{00D50355-8F2B-46FC-8F5E-077564CB06A4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FC2D3F-AA7A-490E-BAF6-FC904276BED5}">
      <dsp:nvSpPr>
        <dsp:cNvPr id="0" name=""/>
        <dsp:cNvSpPr/>
      </dsp:nvSpPr>
      <dsp:spPr>
        <a:xfrm>
          <a:off x="1833" y="11676"/>
          <a:ext cx="1787366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DZ" sz="2000" kern="1200" dirty="0"/>
            <a:t>En</a:t>
          </a:r>
        </a:p>
      </dsp:txBody>
      <dsp:txXfrm>
        <a:off x="1833" y="11676"/>
        <a:ext cx="1787366" cy="576000"/>
      </dsp:txXfrm>
    </dsp:sp>
    <dsp:sp modelId="{D42B9E74-259F-40B4-9F29-8226647BA6C8}">
      <dsp:nvSpPr>
        <dsp:cNvPr id="0" name=""/>
        <dsp:cNvSpPr/>
      </dsp:nvSpPr>
      <dsp:spPr>
        <a:xfrm>
          <a:off x="1833" y="587676"/>
          <a:ext cx="1787366" cy="112544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DZ" sz="2000" kern="1200" dirty="0"/>
            <a:t>Computer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noProof="0" dirty="0"/>
            <a:t>Personal</a:t>
          </a:r>
          <a:r>
            <a:rPr lang="fr-DZ" sz="2000" kern="1200" dirty="0"/>
            <a:t> computer</a:t>
          </a:r>
        </a:p>
      </dsp:txBody>
      <dsp:txXfrm>
        <a:off x="1833" y="587676"/>
        <a:ext cx="1787366" cy="1125449"/>
      </dsp:txXfrm>
    </dsp:sp>
    <dsp:sp modelId="{870DB3D0-4CDB-48DB-B023-F4C71A979B85}">
      <dsp:nvSpPr>
        <dsp:cNvPr id="0" name=""/>
        <dsp:cNvSpPr/>
      </dsp:nvSpPr>
      <dsp:spPr>
        <a:xfrm>
          <a:off x="2039431" y="11676"/>
          <a:ext cx="1787366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DZ" sz="2000" kern="1200" dirty="0"/>
            <a:t>Fr</a:t>
          </a:r>
        </a:p>
      </dsp:txBody>
      <dsp:txXfrm>
        <a:off x="2039431" y="11676"/>
        <a:ext cx="1787366" cy="576000"/>
      </dsp:txXfrm>
    </dsp:sp>
    <dsp:sp modelId="{1A8C534B-24F7-4581-A8DD-A4DB541B912D}">
      <dsp:nvSpPr>
        <dsp:cNvPr id="0" name=""/>
        <dsp:cNvSpPr/>
      </dsp:nvSpPr>
      <dsp:spPr>
        <a:xfrm>
          <a:off x="2039431" y="587676"/>
          <a:ext cx="1787366" cy="112544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DZ" sz="2000" kern="1200" dirty="0"/>
            <a:t>Ordinateur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DZ" sz="2000" kern="1200" dirty="0"/>
            <a:t>Micro Ordinateur</a:t>
          </a:r>
        </a:p>
      </dsp:txBody>
      <dsp:txXfrm>
        <a:off x="2039431" y="587676"/>
        <a:ext cx="1787366" cy="1125449"/>
      </dsp:txXfrm>
    </dsp:sp>
    <dsp:sp modelId="{04B6A4F7-9298-4036-A93A-12910134D904}">
      <dsp:nvSpPr>
        <dsp:cNvPr id="0" name=""/>
        <dsp:cNvSpPr/>
      </dsp:nvSpPr>
      <dsp:spPr>
        <a:xfrm>
          <a:off x="4077029" y="11676"/>
          <a:ext cx="1787366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DZ" sz="2000" kern="1200" dirty="0"/>
            <a:t>Ar</a:t>
          </a:r>
        </a:p>
      </dsp:txBody>
      <dsp:txXfrm>
        <a:off x="4077029" y="11676"/>
        <a:ext cx="1787366" cy="576000"/>
      </dsp:txXfrm>
    </dsp:sp>
    <dsp:sp modelId="{CEAF4AD9-4EDC-4AAC-A361-899A929C2F81}">
      <dsp:nvSpPr>
        <dsp:cNvPr id="0" name=""/>
        <dsp:cNvSpPr/>
      </dsp:nvSpPr>
      <dsp:spPr>
        <a:xfrm>
          <a:off x="4077029" y="587676"/>
          <a:ext cx="1787366" cy="112544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r" defTabSz="8890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ar-DZ" sz="2000" kern="1200" dirty="0"/>
            <a:t>الحاسوب</a:t>
          </a:r>
          <a:endParaRPr lang="fr-DZ" sz="2000" kern="1200" dirty="0"/>
        </a:p>
        <a:p>
          <a:pPr marL="228600" lvl="1" indent="-228600" algn="r" defTabSz="8890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ar-DZ" sz="2000" kern="1200" dirty="0"/>
            <a:t>الحاسب الشخصي</a:t>
          </a:r>
          <a:endParaRPr lang="fr-DZ" sz="2000" kern="1200" dirty="0"/>
        </a:p>
      </dsp:txBody>
      <dsp:txXfrm>
        <a:off x="4077029" y="587676"/>
        <a:ext cx="1787366" cy="112544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CCB529-4DF7-4488-BC6D-1DB88326B508}">
      <dsp:nvSpPr>
        <dsp:cNvPr id="0" name=""/>
        <dsp:cNvSpPr/>
      </dsp:nvSpPr>
      <dsp:spPr>
        <a:xfrm>
          <a:off x="0" y="0"/>
          <a:ext cx="5514535" cy="16189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DZ" sz="3200" kern="1200" dirty="0"/>
            <a:t>المعالج</a:t>
          </a:r>
          <a:endParaRPr lang="fr-DZ" sz="32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DZ" sz="2500" kern="1200" dirty="0"/>
            <a:t>Processeur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DZ" sz="2500" kern="1200" dirty="0"/>
            <a:t>CPU</a:t>
          </a:r>
        </a:p>
      </dsp:txBody>
      <dsp:txXfrm>
        <a:off x="0" y="0"/>
        <a:ext cx="4249736" cy="1618911"/>
      </dsp:txXfrm>
    </dsp:sp>
    <dsp:sp modelId="{5088B20F-63BC-4D1F-84F4-200BBE102E6A}">
      <dsp:nvSpPr>
        <dsp:cNvPr id="0" name=""/>
        <dsp:cNvSpPr/>
      </dsp:nvSpPr>
      <dsp:spPr>
        <a:xfrm>
          <a:off x="2799475" y="209046"/>
          <a:ext cx="2232074" cy="129512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4000" b="-2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32FAE1-210D-4459-A972-5D19573733A6}">
      <dsp:nvSpPr>
        <dsp:cNvPr id="0" name=""/>
        <dsp:cNvSpPr/>
      </dsp:nvSpPr>
      <dsp:spPr>
        <a:xfrm>
          <a:off x="0" y="1766734"/>
          <a:ext cx="5514535" cy="16189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DZ" sz="3200" kern="1200" dirty="0"/>
            <a:t>بطاقة الشاشة</a:t>
          </a:r>
          <a:endParaRPr lang="fr-DZ" sz="32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DZ" sz="2500" kern="1200" dirty="0"/>
            <a:t>Carte graphique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DZ" sz="2500" kern="1200" dirty="0"/>
            <a:t>GPU</a:t>
          </a:r>
        </a:p>
      </dsp:txBody>
      <dsp:txXfrm>
        <a:off x="0" y="1766734"/>
        <a:ext cx="4249736" cy="1618911"/>
      </dsp:txXfrm>
    </dsp:sp>
    <dsp:sp modelId="{B98F65A0-187B-4930-A161-9FED21F1CADE}">
      <dsp:nvSpPr>
        <dsp:cNvPr id="0" name=""/>
        <dsp:cNvSpPr/>
      </dsp:nvSpPr>
      <dsp:spPr>
        <a:xfrm>
          <a:off x="2796913" y="1891329"/>
          <a:ext cx="2204225" cy="129512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14A3ED-8A1C-4547-8298-F48556126B2A}">
      <dsp:nvSpPr>
        <dsp:cNvPr id="0" name=""/>
        <dsp:cNvSpPr/>
      </dsp:nvSpPr>
      <dsp:spPr>
        <a:xfrm>
          <a:off x="-13893" y="3561606"/>
          <a:ext cx="5514535" cy="16189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DZ" sz="3200" kern="1200" dirty="0"/>
            <a:t>بطاقة الصوت</a:t>
          </a:r>
          <a:endParaRPr lang="fr-DZ" sz="32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DZ" sz="2500" kern="1200" dirty="0"/>
            <a:t>Carte son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DZ" sz="2500" kern="1200" dirty="0"/>
            <a:t>Sound </a:t>
          </a:r>
          <a:r>
            <a:rPr lang="fr-DZ" sz="2500" kern="1200" dirty="0" err="1"/>
            <a:t>card</a:t>
          </a:r>
          <a:endParaRPr lang="fr-DZ" sz="2500" kern="1200" dirty="0"/>
        </a:p>
      </dsp:txBody>
      <dsp:txXfrm>
        <a:off x="-13893" y="3561606"/>
        <a:ext cx="4249736" cy="1618911"/>
      </dsp:txXfrm>
    </dsp:sp>
    <dsp:sp modelId="{5F5B132E-EE19-4301-81E8-70F0A28194E1}">
      <dsp:nvSpPr>
        <dsp:cNvPr id="0" name=""/>
        <dsp:cNvSpPr/>
      </dsp:nvSpPr>
      <dsp:spPr>
        <a:xfrm>
          <a:off x="3024344" y="3695846"/>
          <a:ext cx="1932248" cy="129512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B624AE-0EE0-439C-AD76-964E96360E69}">
      <dsp:nvSpPr>
        <dsp:cNvPr id="0" name=""/>
        <dsp:cNvSpPr/>
      </dsp:nvSpPr>
      <dsp:spPr>
        <a:xfrm rot="5400000">
          <a:off x="1473841" y="382438"/>
          <a:ext cx="966859" cy="84116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DZ" sz="3100" kern="1200" dirty="0"/>
            <a:t>1</a:t>
          </a:r>
          <a:endParaRPr lang="fr-DZ" sz="3100" kern="1200" dirty="0"/>
        </a:p>
      </dsp:txBody>
      <dsp:txXfrm rot="-5400000">
        <a:off x="1667769" y="470261"/>
        <a:ext cx="579003" cy="665521"/>
      </dsp:txXfrm>
    </dsp:sp>
    <dsp:sp modelId="{77A3B82B-6E73-4ECE-A842-53FC4D179D05}">
      <dsp:nvSpPr>
        <dsp:cNvPr id="0" name=""/>
        <dsp:cNvSpPr/>
      </dsp:nvSpPr>
      <dsp:spPr>
        <a:xfrm>
          <a:off x="2403380" y="512964"/>
          <a:ext cx="1079015" cy="580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D50355-8F2B-46FC-8F5E-077564CB06A4}">
      <dsp:nvSpPr>
        <dsp:cNvPr id="0" name=""/>
        <dsp:cNvSpPr/>
      </dsp:nvSpPr>
      <dsp:spPr>
        <a:xfrm rot="5400000">
          <a:off x="551324" y="382438"/>
          <a:ext cx="966859" cy="84116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DZ" sz="5400" b="1" kern="1200" dirty="0"/>
            <a:t>د</a:t>
          </a:r>
          <a:endParaRPr lang="fr-DZ" sz="4400" b="1" kern="1200" dirty="0"/>
        </a:p>
      </dsp:txBody>
      <dsp:txXfrm rot="-5400000">
        <a:off x="745252" y="470261"/>
        <a:ext cx="579003" cy="66552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CCB529-4DF7-4488-BC6D-1DB88326B508}">
      <dsp:nvSpPr>
        <dsp:cNvPr id="0" name=""/>
        <dsp:cNvSpPr/>
      </dsp:nvSpPr>
      <dsp:spPr>
        <a:xfrm>
          <a:off x="0" y="0"/>
          <a:ext cx="5514535" cy="16189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DZ" sz="3200" kern="1200" dirty="0"/>
            <a:t>القرص الصلب</a:t>
          </a:r>
          <a:endParaRPr lang="fr-DZ" sz="32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DZ" sz="2500" kern="1200" dirty="0"/>
            <a:t>Disque dur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DZ" sz="2500" kern="1200" dirty="0"/>
            <a:t>HDD</a:t>
          </a:r>
        </a:p>
      </dsp:txBody>
      <dsp:txXfrm>
        <a:off x="0" y="0"/>
        <a:ext cx="4249736" cy="1618911"/>
      </dsp:txXfrm>
    </dsp:sp>
    <dsp:sp modelId="{5088B20F-63BC-4D1F-84F4-200BBE102E6A}">
      <dsp:nvSpPr>
        <dsp:cNvPr id="0" name=""/>
        <dsp:cNvSpPr/>
      </dsp:nvSpPr>
      <dsp:spPr>
        <a:xfrm>
          <a:off x="3358673" y="171934"/>
          <a:ext cx="1486475" cy="136935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32FAE1-210D-4459-A972-5D19573733A6}">
      <dsp:nvSpPr>
        <dsp:cNvPr id="0" name=""/>
        <dsp:cNvSpPr/>
      </dsp:nvSpPr>
      <dsp:spPr>
        <a:xfrm>
          <a:off x="0" y="1766734"/>
          <a:ext cx="5514535" cy="16189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DZ" sz="3200" kern="1200" dirty="0"/>
            <a:t>مفتاح الفلاش</a:t>
          </a:r>
          <a:endParaRPr lang="fr-DZ" sz="32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DZ" sz="2500" kern="1200" dirty="0"/>
            <a:t>Flash disque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DZ" sz="2500" kern="1200" dirty="0" err="1"/>
            <a:t>Thumb</a:t>
          </a:r>
          <a:r>
            <a:rPr lang="fr-DZ" sz="2500" kern="1200" dirty="0"/>
            <a:t> drive</a:t>
          </a:r>
        </a:p>
      </dsp:txBody>
      <dsp:txXfrm>
        <a:off x="0" y="1766734"/>
        <a:ext cx="4249736" cy="1618911"/>
      </dsp:txXfrm>
    </dsp:sp>
    <dsp:sp modelId="{B98F65A0-187B-4930-A161-9FED21F1CADE}">
      <dsp:nvSpPr>
        <dsp:cNvPr id="0" name=""/>
        <dsp:cNvSpPr/>
      </dsp:nvSpPr>
      <dsp:spPr>
        <a:xfrm>
          <a:off x="3264990" y="1891329"/>
          <a:ext cx="1580123" cy="129512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14A3ED-8A1C-4547-8298-F48556126B2A}">
      <dsp:nvSpPr>
        <dsp:cNvPr id="0" name=""/>
        <dsp:cNvSpPr/>
      </dsp:nvSpPr>
      <dsp:spPr>
        <a:xfrm>
          <a:off x="0" y="3561606"/>
          <a:ext cx="5514535" cy="16189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DZ" sz="3200" kern="1200" dirty="0"/>
            <a:t>القرص المضغوط</a:t>
          </a:r>
          <a:endParaRPr lang="fr-DZ" sz="32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DZ" sz="2500" kern="1200" dirty="0"/>
            <a:t>CD / DVD /Blu-Ray</a:t>
          </a:r>
        </a:p>
      </dsp:txBody>
      <dsp:txXfrm>
        <a:off x="0" y="3561606"/>
        <a:ext cx="4249736" cy="1618911"/>
      </dsp:txXfrm>
    </dsp:sp>
    <dsp:sp modelId="{5F5B132E-EE19-4301-81E8-70F0A28194E1}">
      <dsp:nvSpPr>
        <dsp:cNvPr id="0" name=""/>
        <dsp:cNvSpPr/>
      </dsp:nvSpPr>
      <dsp:spPr>
        <a:xfrm>
          <a:off x="3450702" y="3695846"/>
          <a:ext cx="1332311" cy="129512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B624AE-0EE0-439C-AD76-964E96360E69}">
      <dsp:nvSpPr>
        <dsp:cNvPr id="0" name=""/>
        <dsp:cNvSpPr/>
      </dsp:nvSpPr>
      <dsp:spPr>
        <a:xfrm rot="5400000">
          <a:off x="1473579" y="382027"/>
          <a:ext cx="967804" cy="84199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DZ" sz="3100" kern="1200" dirty="0"/>
            <a:t>1</a:t>
          </a:r>
          <a:endParaRPr lang="fr-DZ" sz="3100" kern="1200" dirty="0"/>
        </a:p>
      </dsp:txBody>
      <dsp:txXfrm rot="-5400000">
        <a:off x="1667696" y="469936"/>
        <a:ext cx="579570" cy="666172"/>
      </dsp:txXfrm>
    </dsp:sp>
    <dsp:sp modelId="{77A3B82B-6E73-4ECE-A842-53FC4D179D05}">
      <dsp:nvSpPr>
        <dsp:cNvPr id="0" name=""/>
        <dsp:cNvSpPr/>
      </dsp:nvSpPr>
      <dsp:spPr>
        <a:xfrm>
          <a:off x="2404026" y="512681"/>
          <a:ext cx="1080070" cy="580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D50355-8F2B-46FC-8F5E-077564CB06A4}">
      <dsp:nvSpPr>
        <dsp:cNvPr id="0" name=""/>
        <dsp:cNvSpPr/>
      </dsp:nvSpPr>
      <dsp:spPr>
        <a:xfrm rot="5400000">
          <a:off x="550160" y="382027"/>
          <a:ext cx="967804" cy="84199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DZ" sz="4400" b="1" kern="1200" dirty="0"/>
            <a:t>3</a:t>
          </a:r>
          <a:endParaRPr lang="fr-DZ" sz="3600" b="1" kern="1200" dirty="0"/>
        </a:p>
      </dsp:txBody>
      <dsp:txXfrm rot="-5400000">
        <a:off x="744277" y="469936"/>
        <a:ext cx="579570" cy="66617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337E5-D250-44CE-8F59-40A2E8A30D66}">
      <dsp:nvSpPr>
        <dsp:cNvPr id="0" name=""/>
        <dsp:cNvSpPr/>
      </dsp:nvSpPr>
      <dsp:spPr>
        <a:xfrm rot="5400000">
          <a:off x="4268436" y="360996"/>
          <a:ext cx="2376261" cy="166338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DZ" sz="4400" b="1" kern="1200" dirty="0"/>
            <a:t>الأساسية</a:t>
          </a:r>
          <a:endParaRPr lang="fr-DZ" sz="4400" b="1" kern="1200" dirty="0"/>
        </a:p>
      </dsp:txBody>
      <dsp:txXfrm rot="-5400000">
        <a:off x="4624876" y="836247"/>
        <a:ext cx="1663382" cy="712879"/>
      </dsp:txXfrm>
    </dsp:sp>
    <dsp:sp modelId="{27491662-A88A-4E3E-85A1-B666E62D2F63}">
      <dsp:nvSpPr>
        <dsp:cNvPr id="0" name=""/>
        <dsp:cNvSpPr/>
      </dsp:nvSpPr>
      <dsp:spPr>
        <a:xfrm rot="16200000">
          <a:off x="1540153" y="-1535595"/>
          <a:ext cx="1544569" cy="462487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27584" bIns="20320" numCol="1" spcCol="1270" anchor="ctr" anchorCtr="0">
          <a:noAutofit/>
        </a:bodyPr>
        <a:lstStyle/>
        <a:p>
          <a:pPr marL="285750" lvl="1" indent="-285750" algn="r" defTabSz="14224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ar-DZ" sz="3200" b="1" kern="1200" dirty="0"/>
            <a:t>الوحدة المركزية</a:t>
          </a:r>
          <a:endParaRPr lang="fr-DZ" sz="3200" b="1" kern="1200" dirty="0"/>
        </a:p>
        <a:p>
          <a:pPr marL="285750" lvl="1" indent="-285750" algn="r" defTabSz="14224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ar-DZ" sz="3200" b="1" kern="1200" dirty="0"/>
            <a:t>الشاشة</a:t>
          </a:r>
          <a:endParaRPr lang="fr-DZ" sz="3200" b="1" kern="1200" dirty="0"/>
        </a:p>
        <a:p>
          <a:pPr marL="285750" lvl="1" indent="-285750" algn="r" defTabSz="14224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ar-DZ" sz="3200" b="1" kern="1200" dirty="0"/>
            <a:t>لوحة المفاتيح</a:t>
          </a:r>
          <a:endParaRPr lang="fr-DZ" sz="3200" b="1" kern="1200" dirty="0"/>
        </a:p>
      </dsp:txBody>
      <dsp:txXfrm rot="5400000">
        <a:off x="75400" y="79958"/>
        <a:ext cx="4549476" cy="1393769"/>
      </dsp:txXfrm>
    </dsp:sp>
    <dsp:sp modelId="{ECE3F27D-46FA-4ACE-8FC1-5C371E91522A}">
      <dsp:nvSpPr>
        <dsp:cNvPr id="0" name=""/>
        <dsp:cNvSpPr/>
      </dsp:nvSpPr>
      <dsp:spPr>
        <a:xfrm rot="5400000">
          <a:off x="4268436" y="2452955"/>
          <a:ext cx="2376261" cy="166338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DZ" sz="4400" b="1" kern="1200" dirty="0"/>
            <a:t>الثانوية</a:t>
          </a:r>
          <a:endParaRPr lang="fr-DZ" sz="4400" b="1" kern="1200" dirty="0"/>
        </a:p>
      </dsp:txBody>
      <dsp:txXfrm rot="-5400000">
        <a:off x="4624876" y="2928206"/>
        <a:ext cx="1663382" cy="712879"/>
      </dsp:txXfrm>
    </dsp:sp>
    <dsp:sp modelId="{13697DD6-01FA-4286-859B-7994BD153948}">
      <dsp:nvSpPr>
        <dsp:cNvPr id="0" name=""/>
        <dsp:cNvSpPr/>
      </dsp:nvSpPr>
      <dsp:spPr>
        <a:xfrm rot="16200000">
          <a:off x="1540153" y="556363"/>
          <a:ext cx="1544569" cy="462487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27584" bIns="20320" numCol="1" spcCol="1270" anchor="ctr" anchorCtr="0">
          <a:noAutofit/>
        </a:bodyPr>
        <a:lstStyle/>
        <a:p>
          <a:pPr marL="285750" lvl="1" indent="-285750" algn="r" defTabSz="14224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ar-DZ" sz="3200" b="1" kern="1200" dirty="0"/>
            <a:t>الفأرة</a:t>
          </a:r>
          <a:endParaRPr lang="fr-DZ" sz="3200" b="1" kern="1200" dirty="0"/>
        </a:p>
        <a:p>
          <a:pPr marL="285750" lvl="1" indent="-285750" algn="r" defTabSz="14224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ar-DZ" sz="3200" b="1" kern="1200" dirty="0"/>
            <a:t>مكبرات الصوت</a:t>
          </a:r>
          <a:endParaRPr lang="fr-DZ" sz="3200" b="1" kern="1200" dirty="0"/>
        </a:p>
        <a:p>
          <a:pPr marL="285750" lvl="1" indent="-285750" algn="r" defTabSz="14224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ar-DZ" sz="3200" b="1" kern="1200" dirty="0"/>
            <a:t>الطابعة</a:t>
          </a:r>
          <a:endParaRPr lang="fr-DZ" sz="3200" b="1" kern="1200" dirty="0"/>
        </a:p>
      </dsp:txBody>
      <dsp:txXfrm rot="5400000">
        <a:off x="75400" y="2171916"/>
        <a:ext cx="4549476" cy="139376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B624AE-0EE0-439C-AD76-964E96360E69}">
      <dsp:nvSpPr>
        <dsp:cNvPr id="0" name=""/>
        <dsp:cNvSpPr/>
      </dsp:nvSpPr>
      <dsp:spPr>
        <a:xfrm rot="5400000">
          <a:off x="1473579" y="382027"/>
          <a:ext cx="967804" cy="84199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DZ" sz="3100" kern="1200" dirty="0"/>
            <a:t>1</a:t>
          </a:r>
          <a:endParaRPr lang="fr-DZ" sz="3100" kern="1200" dirty="0"/>
        </a:p>
      </dsp:txBody>
      <dsp:txXfrm rot="-5400000">
        <a:off x="1667696" y="469936"/>
        <a:ext cx="579570" cy="666172"/>
      </dsp:txXfrm>
    </dsp:sp>
    <dsp:sp modelId="{77A3B82B-6E73-4ECE-A842-53FC4D179D05}">
      <dsp:nvSpPr>
        <dsp:cNvPr id="0" name=""/>
        <dsp:cNvSpPr/>
      </dsp:nvSpPr>
      <dsp:spPr>
        <a:xfrm>
          <a:off x="2404026" y="512681"/>
          <a:ext cx="1080070" cy="580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D50355-8F2B-46FC-8F5E-077564CB06A4}">
      <dsp:nvSpPr>
        <dsp:cNvPr id="0" name=""/>
        <dsp:cNvSpPr/>
      </dsp:nvSpPr>
      <dsp:spPr>
        <a:xfrm rot="5400000">
          <a:off x="550160" y="382027"/>
          <a:ext cx="967804" cy="84199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DZ" sz="4400" b="1" kern="1200" dirty="0"/>
            <a:t>4</a:t>
          </a:r>
          <a:endParaRPr lang="fr-DZ" sz="3600" b="1" kern="1200" dirty="0"/>
        </a:p>
      </dsp:txBody>
      <dsp:txXfrm rot="-5400000">
        <a:off x="744277" y="469936"/>
        <a:ext cx="579570" cy="66617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E237B4-7A84-4A9E-A050-72D5DA6BEED8}">
      <dsp:nvSpPr>
        <dsp:cNvPr id="0" name=""/>
        <dsp:cNvSpPr/>
      </dsp:nvSpPr>
      <dsp:spPr>
        <a:xfrm rot="5400000">
          <a:off x="3903175" y="116195"/>
          <a:ext cx="757888" cy="53052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DZ" sz="2800" b="1" kern="1200" dirty="0"/>
            <a:t>1</a:t>
          </a:r>
          <a:endParaRPr lang="fr-DZ" sz="2800" b="1" kern="1200" dirty="0"/>
        </a:p>
      </dsp:txBody>
      <dsp:txXfrm rot="-5400000">
        <a:off x="4016858" y="267773"/>
        <a:ext cx="530522" cy="227366"/>
      </dsp:txXfrm>
    </dsp:sp>
    <dsp:sp modelId="{591A08FF-C407-415A-93CE-E13BB9DDF51D}">
      <dsp:nvSpPr>
        <dsp:cNvPr id="0" name=""/>
        <dsp:cNvSpPr/>
      </dsp:nvSpPr>
      <dsp:spPr>
        <a:xfrm rot="16200000">
          <a:off x="1761986" y="-1759474"/>
          <a:ext cx="492886" cy="4016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56032" bIns="22860" numCol="1" spcCol="1270" anchor="ctr" anchorCtr="0">
          <a:noAutofit/>
        </a:bodyPr>
        <a:lstStyle/>
        <a:p>
          <a:pPr marL="285750" lvl="1" indent="-285750" algn="r" defTabSz="16002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ar-DZ" sz="3600" b="1" kern="1200" dirty="0"/>
            <a:t>المعالج</a:t>
          </a:r>
          <a:endParaRPr lang="fr-DZ" sz="3600" b="1" kern="1200" dirty="0"/>
        </a:p>
      </dsp:txBody>
      <dsp:txXfrm rot="5400000">
        <a:off x="24062" y="26572"/>
        <a:ext cx="3992797" cy="444764"/>
      </dsp:txXfrm>
    </dsp:sp>
    <dsp:sp modelId="{5C582A15-BFBC-4390-ACC9-376FCA4CA157}">
      <dsp:nvSpPr>
        <dsp:cNvPr id="0" name=""/>
        <dsp:cNvSpPr/>
      </dsp:nvSpPr>
      <dsp:spPr>
        <a:xfrm rot="5400000">
          <a:off x="3903175" y="773872"/>
          <a:ext cx="757888" cy="53052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DZ" sz="2800" b="1" kern="1200" dirty="0"/>
            <a:t>2</a:t>
          </a:r>
          <a:endParaRPr lang="fr-DZ" sz="2800" b="1" kern="1200" dirty="0"/>
        </a:p>
      </dsp:txBody>
      <dsp:txXfrm rot="-5400000">
        <a:off x="4016858" y="925450"/>
        <a:ext cx="530522" cy="227366"/>
      </dsp:txXfrm>
    </dsp:sp>
    <dsp:sp modelId="{F7D6BFEE-C77A-48D0-8CE2-735436AB2F3F}">
      <dsp:nvSpPr>
        <dsp:cNvPr id="0" name=""/>
        <dsp:cNvSpPr/>
      </dsp:nvSpPr>
      <dsp:spPr>
        <a:xfrm rot="16200000">
          <a:off x="1762115" y="-1101926"/>
          <a:ext cx="492627" cy="4016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56032" bIns="22860" numCol="1" spcCol="1270" anchor="ctr" anchorCtr="0">
          <a:noAutofit/>
        </a:bodyPr>
        <a:lstStyle/>
        <a:p>
          <a:pPr marL="285750" lvl="1" indent="-285750" algn="r" defTabSz="16002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ar-DZ" sz="3600" b="1" kern="1200" dirty="0"/>
            <a:t>البطاقة الأم</a:t>
          </a:r>
          <a:endParaRPr lang="fr-DZ" sz="3600" b="1" kern="1200" dirty="0"/>
        </a:p>
      </dsp:txBody>
      <dsp:txXfrm rot="5400000">
        <a:off x="24048" y="684237"/>
        <a:ext cx="3992810" cy="444531"/>
      </dsp:txXfrm>
    </dsp:sp>
    <dsp:sp modelId="{85F0C9CC-2EC2-42D9-8129-8465B7E7585C}">
      <dsp:nvSpPr>
        <dsp:cNvPr id="0" name=""/>
        <dsp:cNvSpPr/>
      </dsp:nvSpPr>
      <dsp:spPr>
        <a:xfrm rot="5400000">
          <a:off x="3903175" y="1431550"/>
          <a:ext cx="757888" cy="53052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DZ" sz="2800" b="1" kern="1200" dirty="0"/>
            <a:t>3</a:t>
          </a:r>
          <a:endParaRPr lang="fr-DZ" sz="2800" b="1" kern="1200" dirty="0"/>
        </a:p>
      </dsp:txBody>
      <dsp:txXfrm rot="-5400000">
        <a:off x="4016858" y="1583128"/>
        <a:ext cx="530522" cy="227366"/>
      </dsp:txXfrm>
    </dsp:sp>
    <dsp:sp modelId="{9D2F3EF0-379A-49ED-B9A1-9B40224A6F63}">
      <dsp:nvSpPr>
        <dsp:cNvPr id="0" name=""/>
        <dsp:cNvSpPr/>
      </dsp:nvSpPr>
      <dsp:spPr>
        <a:xfrm rot="16200000">
          <a:off x="1762115" y="-444248"/>
          <a:ext cx="492627" cy="4016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56032" bIns="22860" numCol="1" spcCol="1270" anchor="ctr" anchorCtr="0">
          <a:noAutofit/>
        </a:bodyPr>
        <a:lstStyle/>
        <a:p>
          <a:pPr marL="285750" lvl="1" indent="-285750" algn="r" defTabSz="16002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ar-DZ" sz="3600" b="1" kern="1200" dirty="0"/>
            <a:t>الذاكرة الحية</a:t>
          </a:r>
          <a:endParaRPr lang="fr-DZ" sz="3600" b="1" kern="1200" dirty="0"/>
        </a:p>
      </dsp:txBody>
      <dsp:txXfrm rot="5400000">
        <a:off x="24048" y="1341915"/>
        <a:ext cx="3992810" cy="444531"/>
      </dsp:txXfrm>
    </dsp:sp>
    <dsp:sp modelId="{7D277604-EDC7-46A2-8E90-00F39B1D8A7B}">
      <dsp:nvSpPr>
        <dsp:cNvPr id="0" name=""/>
        <dsp:cNvSpPr/>
      </dsp:nvSpPr>
      <dsp:spPr>
        <a:xfrm rot="5400000">
          <a:off x="3903175" y="2089227"/>
          <a:ext cx="757888" cy="53052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DZ" sz="2800" b="1" kern="1200" dirty="0"/>
            <a:t>4</a:t>
          </a:r>
          <a:endParaRPr lang="fr-DZ" sz="2800" b="1" kern="1200" dirty="0"/>
        </a:p>
      </dsp:txBody>
      <dsp:txXfrm rot="-5400000">
        <a:off x="4016858" y="2240805"/>
        <a:ext cx="530522" cy="227366"/>
      </dsp:txXfrm>
    </dsp:sp>
    <dsp:sp modelId="{E3571CC6-6568-402B-A2C9-37167ADBAF09}">
      <dsp:nvSpPr>
        <dsp:cNvPr id="0" name=""/>
        <dsp:cNvSpPr/>
      </dsp:nvSpPr>
      <dsp:spPr>
        <a:xfrm rot="16200000">
          <a:off x="1762115" y="213428"/>
          <a:ext cx="492627" cy="4016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56032" bIns="22860" numCol="1" spcCol="1270" anchor="ctr" anchorCtr="0">
          <a:noAutofit/>
        </a:bodyPr>
        <a:lstStyle/>
        <a:p>
          <a:pPr marL="285750" lvl="1" indent="-285750" algn="r" defTabSz="16002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ar-DZ" sz="3600" b="1" kern="1200" dirty="0"/>
            <a:t>القرص الصلب</a:t>
          </a:r>
          <a:endParaRPr lang="fr-DZ" sz="3600" b="1" kern="1200" dirty="0"/>
        </a:p>
      </dsp:txBody>
      <dsp:txXfrm rot="5400000">
        <a:off x="24048" y="1999591"/>
        <a:ext cx="3992810" cy="444531"/>
      </dsp:txXfrm>
    </dsp:sp>
    <dsp:sp modelId="{F990C8FD-1471-4CDF-9F69-028F22090D97}">
      <dsp:nvSpPr>
        <dsp:cNvPr id="0" name=""/>
        <dsp:cNvSpPr/>
      </dsp:nvSpPr>
      <dsp:spPr>
        <a:xfrm rot="5400000">
          <a:off x="3903175" y="2746905"/>
          <a:ext cx="757888" cy="53052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DZ" sz="2800" b="1" kern="1200" dirty="0"/>
            <a:t>5</a:t>
          </a:r>
          <a:endParaRPr lang="fr-DZ" sz="2800" b="1" kern="1200" dirty="0"/>
        </a:p>
      </dsp:txBody>
      <dsp:txXfrm rot="-5400000">
        <a:off x="4016858" y="2898483"/>
        <a:ext cx="530522" cy="227366"/>
      </dsp:txXfrm>
    </dsp:sp>
    <dsp:sp modelId="{CD249EC1-C7B0-4F6D-8FC3-B07345EE4672}">
      <dsp:nvSpPr>
        <dsp:cNvPr id="0" name=""/>
        <dsp:cNvSpPr/>
      </dsp:nvSpPr>
      <dsp:spPr>
        <a:xfrm rot="16200000">
          <a:off x="1762115" y="871106"/>
          <a:ext cx="492627" cy="4016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56032" bIns="22860" numCol="1" spcCol="1270" anchor="ctr" anchorCtr="0">
          <a:noAutofit/>
        </a:bodyPr>
        <a:lstStyle/>
        <a:p>
          <a:pPr marL="285750" lvl="1" indent="-285750" algn="r" defTabSz="16002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ar-DZ" sz="3600" b="1" kern="1200" dirty="0"/>
            <a:t>المغذية</a:t>
          </a:r>
          <a:endParaRPr lang="fr-DZ" sz="3600" b="1" kern="1200" dirty="0"/>
        </a:p>
      </dsp:txBody>
      <dsp:txXfrm rot="5400000">
        <a:off x="24048" y="2657269"/>
        <a:ext cx="3992810" cy="444531"/>
      </dsp:txXfrm>
    </dsp:sp>
    <dsp:sp modelId="{90174E9A-AA98-47AF-BD5C-136FD4CCEE72}">
      <dsp:nvSpPr>
        <dsp:cNvPr id="0" name=""/>
        <dsp:cNvSpPr/>
      </dsp:nvSpPr>
      <dsp:spPr>
        <a:xfrm rot="5400000">
          <a:off x="3903175" y="3404582"/>
          <a:ext cx="757888" cy="53052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DZ" sz="2800" b="1" kern="1200" dirty="0"/>
            <a:t>6</a:t>
          </a:r>
          <a:endParaRPr lang="fr-DZ" sz="2800" b="1" kern="1200" dirty="0"/>
        </a:p>
      </dsp:txBody>
      <dsp:txXfrm rot="-5400000">
        <a:off x="4016858" y="3556160"/>
        <a:ext cx="530522" cy="227366"/>
      </dsp:txXfrm>
    </dsp:sp>
    <dsp:sp modelId="{02464BBE-A247-43F9-BC84-597D715770F5}">
      <dsp:nvSpPr>
        <dsp:cNvPr id="0" name=""/>
        <dsp:cNvSpPr/>
      </dsp:nvSpPr>
      <dsp:spPr>
        <a:xfrm rot="16200000">
          <a:off x="1762115" y="1528783"/>
          <a:ext cx="492627" cy="4016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56032" bIns="22860" numCol="1" spcCol="1270" anchor="ctr" anchorCtr="0">
          <a:noAutofit/>
        </a:bodyPr>
        <a:lstStyle/>
        <a:p>
          <a:pPr marL="285750" lvl="1" indent="-285750" algn="r" defTabSz="16002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ar-DZ" sz="3600" b="1" kern="1200" dirty="0"/>
            <a:t>الصندوق الرئيسي</a:t>
          </a:r>
          <a:endParaRPr lang="fr-DZ" sz="3600" b="1" kern="1200" dirty="0"/>
        </a:p>
      </dsp:txBody>
      <dsp:txXfrm rot="5400000">
        <a:off x="24048" y="3314946"/>
        <a:ext cx="3992810" cy="44453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B624AE-0EE0-439C-AD76-964E96360E69}">
      <dsp:nvSpPr>
        <dsp:cNvPr id="0" name=""/>
        <dsp:cNvSpPr/>
      </dsp:nvSpPr>
      <dsp:spPr>
        <a:xfrm rot="5400000">
          <a:off x="1473579" y="382027"/>
          <a:ext cx="967804" cy="84199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DZ" sz="3100" kern="1200" dirty="0"/>
            <a:t>1</a:t>
          </a:r>
          <a:endParaRPr lang="fr-DZ" sz="3100" kern="1200" dirty="0"/>
        </a:p>
      </dsp:txBody>
      <dsp:txXfrm rot="-5400000">
        <a:off x="1667696" y="469936"/>
        <a:ext cx="579570" cy="666172"/>
      </dsp:txXfrm>
    </dsp:sp>
    <dsp:sp modelId="{77A3B82B-6E73-4ECE-A842-53FC4D179D05}">
      <dsp:nvSpPr>
        <dsp:cNvPr id="0" name=""/>
        <dsp:cNvSpPr/>
      </dsp:nvSpPr>
      <dsp:spPr>
        <a:xfrm>
          <a:off x="2404026" y="512681"/>
          <a:ext cx="1080070" cy="580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D50355-8F2B-46FC-8F5E-077564CB06A4}">
      <dsp:nvSpPr>
        <dsp:cNvPr id="0" name=""/>
        <dsp:cNvSpPr/>
      </dsp:nvSpPr>
      <dsp:spPr>
        <a:xfrm rot="5400000">
          <a:off x="550160" y="382027"/>
          <a:ext cx="967804" cy="84199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DZ" sz="4400" b="1" kern="1200" dirty="0"/>
            <a:t>5</a:t>
          </a:r>
          <a:endParaRPr lang="fr-DZ" sz="3600" b="1" kern="1200" dirty="0"/>
        </a:p>
      </dsp:txBody>
      <dsp:txXfrm rot="-5400000">
        <a:off x="744277" y="469936"/>
        <a:ext cx="579570" cy="6661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B624AE-0EE0-439C-AD76-964E96360E69}">
      <dsp:nvSpPr>
        <dsp:cNvPr id="0" name=""/>
        <dsp:cNvSpPr/>
      </dsp:nvSpPr>
      <dsp:spPr>
        <a:xfrm rot="5400000">
          <a:off x="1473579" y="382027"/>
          <a:ext cx="967804" cy="84199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DZ" sz="3100" kern="1200" dirty="0"/>
            <a:t>1</a:t>
          </a:r>
          <a:endParaRPr lang="fr-DZ" sz="3100" kern="1200" dirty="0"/>
        </a:p>
      </dsp:txBody>
      <dsp:txXfrm rot="-5400000">
        <a:off x="1667696" y="469936"/>
        <a:ext cx="579570" cy="666172"/>
      </dsp:txXfrm>
    </dsp:sp>
    <dsp:sp modelId="{77A3B82B-6E73-4ECE-A842-53FC4D179D05}">
      <dsp:nvSpPr>
        <dsp:cNvPr id="0" name=""/>
        <dsp:cNvSpPr/>
      </dsp:nvSpPr>
      <dsp:spPr>
        <a:xfrm>
          <a:off x="2404026" y="512681"/>
          <a:ext cx="1080070" cy="580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D50355-8F2B-46FC-8F5E-077564CB06A4}">
      <dsp:nvSpPr>
        <dsp:cNvPr id="0" name=""/>
        <dsp:cNvSpPr/>
      </dsp:nvSpPr>
      <dsp:spPr>
        <a:xfrm rot="5400000">
          <a:off x="550160" y="382027"/>
          <a:ext cx="967804" cy="84199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DZ" sz="4400" b="1" kern="1200" dirty="0"/>
            <a:t>1</a:t>
          </a:r>
          <a:endParaRPr lang="fr-DZ" sz="3600" b="1" kern="1200" dirty="0"/>
        </a:p>
      </dsp:txBody>
      <dsp:txXfrm rot="-5400000">
        <a:off x="744277" y="469936"/>
        <a:ext cx="579570" cy="6661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298216-077D-49CC-AB1A-E3E9A30AE7B5}">
      <dsp:nvSpPr>
        <dsp:cNvPr id="0" name=""/>
        <dsp:cNvSpPr/>
      </dsp:nvSpPr>
      <dsp:spPr>
        <a:xfrm>
          <a:off x="7264405" y="3208167"/>
          <a:ext cx="870636" cy="3449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5047"/>
              </a:lnTo>
              <a:lnTo>
                <a:pt x="870636" y="235047"/>
              </a:lnTo>
              <a:lnTo>
                <a:pt x="870636" y="34491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E435E3-04E1-439D-B6E3-17021A853E96}">
      <dsp:nvSpPr>
        <dsp:cNvPr id="0" name=""/>
        <dsp:cNvSpPr/>
      </dsp:nvSpPr>
      <dsp:spPr>
        <a:xfrm>
          <a:off x="6539663" y="3208167"/>
          <a:ext cx="724742" cy="344911"/>
        </a:xfrm>
        <a:custGeom>
          <a:avLst/>
          <a:gdLst/>
          <a:ahLst/>
          <a:cxnLst/>
          <a:rect l="0" t="0" r="0" b="0"/>
          <a:pathLst>
            <a:path>
              <a:moveTo>
                <a:pt x="724742" y="0"/>
              </a:moveTo>
              <a:lnTo>
                <a:pt x="724742" y="235047"/>
              </a:lnTo>
              <a:lnTo>
                <a:pt x="0" y="235047"/>
              </a:lnTo>
              <a:lnTo>
                <a:pt x="0" y="34491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9FA43D-FE1D-46A3-B802-EC4EAA8ADE6B}">
      <dsp:nvSpPr>
        <dsp:cNvPr id="0" name=""/>
        <dsp:cNvSpPr/>
      </dsp:nvSpPr>
      <dsp:spPr>
        <a:xfrm>
          <a:off x="4943469" y="1817064"/>
          <a:ext cx="2320935" cy="3449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5047"/>
              </a:lnTo>
              <a:lnTo>
                <a:pt x="2320935" y="235047"/>
              </a:lnTo>
              <a:lnTo>
                <a:pt x="2320935" y="34491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3C7553-8171-4A61-B462-EAEEA9798F7D}">
      <dsp:nvSpPr>
        <dsp:cNvPr id="0" name=""/>
        <dsp:cNvSpPr/>
      </dsp:nvSpPr>
      <dsp:spPr>
        <a:xfrm>
          <a:off x="2770058" y="3275416"/>
          <a:ext cx="2174226" cy="3449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5047"/>
              </a:lnTo>
              <a:lnTo>
                <a:pt x="2174226" y="235047"/>
              </a:lnTo>
              <a:lnTo>
                <a:pt x="2174226" y="34491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A9D8FF-EBCC-4DBB-9805-07BF77C2A7B7}">
      <dsp:nvSpPr>
        <dsp:cNvPr id="0" name=""/>
        <dsp:cNvSpPr/>
      </dsp:nvSpPr>
      <dsp:spPr>
        <a:xfrm>
          <a:off x="2770058" y="3275416"/>
          <a:ext cx="724742" cy="3449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5047"/>
              </a:lnTo>
              <a:lnTo>
                <a:pt x="724742" y="235047"/>
              </a:lnTo>
              <a:lnTo>
                <a:pt x="724742" y="34491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BDDCCE-18E0-47E1-B4CD-B9706734AD96}">
      <dsp:nvSpPr>
        <dsp:cNvPr id="0" name=""/>
        <dsp:cNvSpPr/>
      </dsp:nvSpPr>
      <dsp:spPr>
        <a:xfrm>
          <a:off x="2045316" y="3275416"/>
          <a:ext cx="724742" cy="344911"/>
        </a:xfrm>
        <a:custGeom>
          <a:avLst/>
          <a:gdLst/>
          <a:ahLst/>
          <a:cxnLst/>
          <a:rect l="0" t="0" r="0" b="0"/>
          <a:pathLst>
            <a:path>
              <a:moveTo>
                <a:pt x="724742" y="0"/>
              </a:moveTo>
              <a:lnTo>
                <a:pt x="724742" y="235047"/>
              </a:lnTo>
              <a:lnTo>
                <a:pt x="0" y="235047"/>
              </a:lnTo>
              <a:lnTo>
                <a:pt x="0" y="34491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A8D34A-8D11-4B0E-994A-37717EAA8689}">
      <dsp:nvSpPr>
        <dsp:cNvPr id="0" name=""/>
        <dsp:cNvSpPr/>
      </dsp:nvSpPr>
      <dsp:spPr>
        <a:xfrm>
          <a:off x="595832" y="3275416"/>
          <a:ext cx="2174226" cy="344911"/>
        </a:xfrm>
        <a:custGeom>
          <a:avLst/>
          <a:gdLst/>
          <a:ahLst/>
          <a:cxnLst/>
          <a:rect l="0" t="0" r="0" b="0"/>
          <a:pathLst>
            <a:path>
              <a:moveTo>
                <a:pt x="2174226" y="0"/>
              </a:moveTo>
              <a:lnTo>
                <a:pt x="2174226" y="235047"/>
              </a:lnTo>
              <a:lnTo>
                <a:pt x="0" y="235047"/>
              </a:lnTo>
              <a:lnTo>
                <a:pt x="0" y="34491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C8686F-D103-4C9E-83D2-3C0553480466}">
      <dsp:nvSpPr>
        <dsp:cNvPr id="0" name=""/>
        <dsp:cNvSpPr/>
      </dsp:nvSpPr>
      <dsp:spPr>
        <a:xfrm>
          <a:off x="2770058" y="1817064"/>
          <a:ext cx="2173410" cy="344911"/>
        </a:xfrm>
        <a:custGeom>
          <a:avLst/>
          <a:gdLst/>
          <a:ahLst/>
          <a:cxnLst/>
          <a:rect l="0" t="0" r="0" b="0"/>
          <a:pathLst>
            <a:path>
              <a:moveTo>
                <a:pt x="2173410" y="0"/>
              </a:moveTo>
              <a:lnTo>
                <a:pt x="2173410" y="235047"/>
              </a:lnTo>
              <a:lnTo>
                <a:pt x="0" y="235047"/>
              </a:lnTo>
              <a:lnTo>
                <a:pt x="0" y="34491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126ECD-D1FF-4453-B8A9-834F2DA1AAF9}">
      <dsp:nvSpPr>
        <dsp:cNvPr id="0" name=""/>
        <dsp:cNvSpPr/>
      </dsp:nvSpPr>
      <dsp:spPr>
        <a:xfrm>
          <a:off x="3708981" y="770639"/>
          <a:ext cx="2468975" cy="10464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A7E08E-5072-4DCF-86F1-0092F9C580B7}">
      <dsp:nvSpPr>
        <dsp:cNvPr id="0" name=""/>
        <dsp:cNvSpPr/>
      </dsp:nvSpPr>
      <dsp:spPr>
        <a:xfrm>
          <a:off x="3840752" y="895822"/>
          <a:ext cx="2468975" cy="10464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DZ" sz="2800" b="1" kern="1200" dirty="0"/>
            <a:t>يتكون نظام الحاسوب من</a:t>
          </a:r>
          <a:endParaRPr lang="fr-DZ" sz="2800" b="1" kern="1200" dirty="0"/>
        </a:p>
      </dsp:txBody>
      <dsp:txXfrm>
        <a:off x="3871401" y="926471"/>
        <a:ext cx="2407677" cy="985126"/>
      </dsp:txXfrm>
    </dsp:sp>
    <dsp:sp modelId="{1DBBBE63-F362-4C7E-9EC5-DE4D2E3C86EB}">
      <dsp:nvSpPr>
        <dsp:cNvPr id="0" name=""/>
        <dsp:cNvSpPr/>
      </dsp:nvSpPr>
      <dsp:spPr>
        <a:xfrm>
          <a:off x="1303132" y="2161975"/>
          <a:ext cx="2933853" cy="11134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BD9621-3833-4A08-84DA-530635F4E7F8}">
      <dsp:nvSpPr>
        <dsp:cNvPr id="0" name=""/>
        <dsp:cNvSpPr/>
      </dsp:nvSpPr>
      <dsp:spPr>
        <a:xfrm>
          <a:off x="1434903" y="2287158"/>
          <a:ext cx="2933853" cy="11134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DZ" sz="3200" b="1" kern="1200" dirty="0"/>
            <a:t>العتاد</a:t>
          </a:r>
          <a:r>
            <a:rPr lang="ar-DZ" sz="2800" b="1" kern="1200" dirty="0"/>
            <a:t> (</a:t>
          </a:r>
          <a:r>
            <a:rPr lang="fr-DZ" sz="2800" b="1" kern="1200" dirty="0"/>
            <a:t>HARDWARE</a:t>
          </a:r>
          <a:r>
            <a:rPr lang="ar-DZ" sz="2800" b="1" kern="1200" dirty="0"/>
            <a:t>)</a:t>
          </a:r>
          <a:endParaRPr lang="fr-DZ" sz="2800" b="1" kern="1200" dirty="0"/>
        </a:p>
      </dsp:txBody>
      <dsp:txXfrm>
        <a:off x="1467515" y="2319770"/>
        <a:ext cx="2868629" cy="1048216"/>
      </dsp:txXfrm>
    </dsp:sp>
    <dsp:sp modelId="{8B1BE72B-C4D1-4072-92B0-01BC11B1879C}">
      <dsp:nvSpPr>
        <dsp:cNvPr id="0" name=""/>
        <dsp:cNvSpPr/>
      </dsp:nvSpPr>
      <dsp:spPr>
        <a:xfrm>
          <a:off x="2862" y="3620327"/>
          <a:ext cx="1185941" cy="7530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6A3530-554A-44DF-A28B-CA7B8DE5326F}">
      <dsp:nvSpPr>
        <dsp:cNvPr id="0" name=""/>
        <dsp:cNvSpPr/>
      </dsp:nvSpPr>
      <dsp:spPr>
        <a:xfrm>
          <a:off x="134633" y="3745510"/>
          <a:ext cx="1185941" cy="753072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DZ" sz="2400" b="1" kern="1200" dirty="0"/>
            <a:t>وحدات الإدخال</a:t>
          </a:r>
          <a:endParaRPr lang="fr-DZ" sz="2400" b="1" kern="1200" dirty="0"/>
        </a:p>
      </dsp:txBody>
      <dsp:txXfrm>
        <a:off x="156690" y="3767567"/>
        <a:ext cx="1141827" cy="708958"/>
      </dsp:txXfrm>
    </dsp:sp>
    <dsp:sp modelId="{1C0E25F8-8B4B-4525-8E69-68A5B8FD490A}">
      <dsp:nvSpPr>
        <dsp:cNvPr id="0" name=""/>
        <dsp:cNvSpPr/>
      </dsp:nvSpPr>
      <dsp:spPr>
        <a:xfrm>
          <a:off x="1452346" y="3620327"/>
          <a:ext cx="1185941" cy="7530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B11C82-643B-4608-B8AC-975E94C4F5B4}">
      <dsp:nvSpPr>
        <dsp:cNvPr id="0" name=""/>
        <dsp:cNvSpPr/>
      </dsp:nvSpPr>
      <dsp:spPr>
        <a:xfrm>
          <a:off x="1584117" y="3745510"/>
          <a:ext cx="1185941" cy="753072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DZ" sz="2400" b="1" kern="1200" dirty="0"/>
            <a:t>وحدات الإخراج</a:t>
          </a:r>
          <a:endParaRPr lang="fr-DZ" sz="2400" b="1" kern="1200" dirty="0"/>
        </a:p>
      </dsp:txBody>
      <dsp:txXfrm>
        <a:off x="1606174" y="3767567"/>
        <a:ext cx="1141827" cy="708958"/>
      </dsp:txXfrm>
    </dsp:sp>
    <dsp:sp modelId="{9F6ADB38-3074-4E85-9F9B-249758B6223C}">
      <dsp:nvSpPr>
        <dsp:cNvPr id="0" name=""/>
        <dsp:cNvSpPr/>
      </dsp:nvSpPr>
      <dsp:spPr>
        <a:xfrm>
          <a:off x="2901830" y="3620327"/>
          <a:ext cx="1185941" cy="7530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AF8424-A3BF-4F58-8C90-2B4F3E260C2F}">
      <dsp:nvSpPr>
        <dsp:cNvPr id="0" name=""/>
        <dsp:cNvSpPr/>
      </dsp:nvSpPr>
      <dsp:spPr>
        <a:xfrm>
          <a:off x="3033601" y="3745510"/>
          <a:ext cx="1185941" cy="753072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DZ" sz="2400" b="1" kern="1200" dirty="0"/>
            <a:t>وحدات المعالجة</a:t>
          </a:r>
          <a:endParaRPr lang="fr-DZ" sz="2400" b="1" kern="1200" dirty="0"/>
        </a:p>
      </dsp:txBody>
      <dsp:txXfrm>
        <a:off x="3055658" y="3767567"/>
        <a:ext cx="1141827" cy="708958"/>
      </dsp:txXfrm>
    </dsp:sp>
    <dsp:sp modelId="{0D4F652F-1FAE-455E-A9F7-7A947C70E78A}">
      <dsp:nvSpPr>
        <dsp:cNvPr id="0" name=""/>
        <dsp:cNvSpPr/>
      </dsp:nvSpPr>
      <dsp:spPr>
        <a:xfrm>
          <a:off x="4351314" y="3620327"/>
          <a:ext cx="1185941" cy="7530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9AE120-CC4E-4FD1-BA34-78B452B5B397}">
      <dsp:nvSpPr>
        <dsp:cNvPr id="0" name=""/>
        <dsp:cNvSpPr/>
      </dsp:nvSpPr>
      <dsp:spPr>
        <a:xfrm>
          <a:off x="4483085" y="3745510"/>
          <a:ext cx="1185941" cy="753072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DZ" sz="2400" b="1" kern="1200" dirty="0"/>
            <a:t>وحدات التخزين</a:t>
          </a:r>
          <a:endParaRPr lang="fr-DZ" sz="2400" b="1" kern="1200" dirty="0"/>
        </a:p>
      </dsp:txBody>
      <dsp:txXfrm>
        <a:off x="4505142" y="3767567"/>
        <a:ext cx="1141827" cy="708958"/>
      </dsp:txXfrm>
    </dsp:sp>
    <dsp:sp modelId="{99BCFA48-17AC-4200-BAF2-0903DEA26825}">
      <dsp:nvSpPr>
        <dsp:cNvPr id="0" name=""/>
        <dsp:cNvSpPr/>
      </dsp:nvSpPr>
      <dsp:spPr>
        <a:xfrm>
          <a:off x="5945004" y="2161975"/>
          <a:ext cx="2638802" cy="10461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6FE17F-83AB-48DA-B3F0-FF9D5F7AED05}">
      <dsp:nvSpPr>
        <dsp:cNvPr id="0" name=""/>
        <dsp:cNvSpPr/>
      </dsp:nvSpPr>
      <dsp:spPr>
        <a:xfrm>
          <a:off x="6076775" y="2287158"/>
          <a:ext cx="2638802" cy="10461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DZ" sz="3200" b="1" kern="1200" dirty="0"/>
            <a:t>البرمجيات</a:t>
          </a:r>
          <a:r>
            <a:rPr lang="fr-DZ" sz="2800" b="1" kern="1200" dirty="0"/>
            <a:t> </a:t>
          </a:r>
          <a:r>
            <a:rPr lang="ar-DZ" sz="2800" b="1" kern="1200" dirty="0"/>
            <a:t>(</a:t>
          </a:r>
          <a:r>
            <a:rPr lang="fr-DZ" sz="2800" b="1" kern="1200" dirty="0"/>
            <a:t>SOFTWARE</a:t>
          </a:r>
          <a:r>
            <a:rPr lang="ar-DZ" sz="2800" b="1" kern="1200" dirty="0"/>
            <a:t>)</a:t>
          </a:r>
          <a:endParaRPr lang="fr-DZ" sz="2800" b="1" kern="1200" dirty="0"/>
        </a:p>
      </dsp:txBody>
      <dsp:txXfrm>
        <a:off x="6107417" y="2317800"/>
        <a:ext cx="2577518" cy="984907"/>
      </dsp:txXfrm>
    </dsp:sp>
    <dsp:sp modelId="{A12472DC-D3F2-4290-B53F-B3D33EC2C9C4}">
      <dsp:nvSpPr>
        <dsp:cNvPr id="0" name=""/>
        <dsp:cNvSpPr/>
      </dsp:nvSpPr>
      <dsp:spPr>
        <a:xfrm>
          <a:off x="5800798" y="3553078"/>
          <a:ext cx="1477730" cy="7530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292731-1426-4CA5-9EB4-D6AC3FA24BA3}">
      <dsp:nvSpPr>
        <dsp:cNvPr id="0" name=""/>
        <dsp:cNvSpPr/>
      </dsp:nvSpPr>
      <dsp:spPr>
        <a:xfrm>
          <a:off x="5932569" y="3678261"/>
          <a:ext cx="1477730" cy="753072"/>
        </a:xfrm>
        <a:prstGeom prst="roundRect">
          <a:avLst>
            <a:gd name="adj" fmla="val 10000"/>
          </a:avLst>
        </a:prstGeom>
        <a:solidFill>
          <a:srgbClr val="66CCFF"/>
        </a:solidFill>
        <a:ln w="127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DZ" sz="2800" b="1" kern="1200" dirty="0"/>
            <a:t>البرامج و التطبيقات</a:t>
          </a:r>
          <a:endParaRPr lang="fr-DZ" sz="2800" b="1" kern="1200" dirty="0"/>
        </a:p>
      </dsp:txBody>
      <dsp:txXfrm>
        <a:off x="5954626" y="3700318"/>
        <a:ext cx="1433616" cy="708958"/>
      </dsp:txXfrm>
    </dsp:sp>
    <dsp:sp modelId="{7C399468-2EA7-454A-A723-1C5B204ABD09}">
      <dsp:nvSpPr>
        <dsp:cNvPr id="0" name=""/>
        <dsp:cNvSpPr/>
      </dsp:nvSpPr>
      <dsp:spPr>
        <a:xfrm>
          <a:off x="7542071" y="3553078"/>
          <a:ext cx="1185941" cy="7530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687350-BE44-4260-9A0D-F660353FA98E}">
      <dsp:nvSpPr>
        <dsp:cNvPr id="0" name=""/>
        <dsp:cNvSpPr/>
      </dsp:nvSpPr>
      <dsp:spPr>
        <a:xfrm>
          <a:off x="7673842" y="3678261"/>
          <a:ext cx="1185941" cy="753072"/>
        </a:xfrm>
        <a:prstGeom prst="roundRect">
          <a:avLst>
            <a:gd name="adj" fmla="val 10000"/>
          </a:avLst>
        </a:prstGeom>
        <a:solidFill>
          <a:srgbClr val="66CCFF"/>
        </a:solidFill>
        <a:ln w="127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DZ" sz="2800" b="1" kern="1200" dirty="0"/>
            <a:t>أنظمة التشغيل</a:t>
          </a:r>
          <a:endParaRPr lang="fr-DZ" sz="2800" b="1" kern="1200" dirty="0"/>
        </a:p>
      </dsp:txBody>
      <dsp:txXfrm>
        <a:off x="7695899" y="3700318"/>
        <a:ext cx="1141827" cy="7089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B624AE-0EE0-439C-AD76-964E96360E69}">
      <dsp:nvSpPr>
        <dsp:cNvPr id="0" name=""/>
        <dsp:cNvSpPr/>
      </dsp:nvSpPr>
      <dsp:spPr>
        <a:xfrm rot="5400000">
          <a:off x="1473579" y="382027"/>
          <a:ext cx="967804" cy="84199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DZ" sz="3100" kern="1200"/>
            <a:t>1</a:t>
          </a:r>
          <a:endParaRPr lang="fr-DZ" sz="3100" kern="1200"/>
        </a:p>
      </dsp:txBody>
      <dsp:txXfrm rot="-5400000">
        <a:off x="1667696" y="469936"/>
        <a:ext cx="579570" cy="666172"/>
      </dsp:txXfrm>
    </dsp:sp>
    <dsp:sp modelId="{77A3B82B-6E73-4ECE-A842-53FC4D179D05}">
      <dsp:nvSpPr>
        <dsp:cNvPr id="0" name=""/>
        <dsp:cNvSpPr/>
      </dsp:nvSpPr>
      <dsp:spPr>
        <a:xfrm>
          <a:off x="2404026" y="512681"/>
          <a:ext cx="1080070" cy="580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D50355-8F2B-46FC-8F5E-077564CB06A4}">
      <dsp:nvSpPr>
        <dsp:cNvPr id="0" name=""/>
        <dsp:cNvSpPr/>
      </dsp:nvSpPr>
      <dsp:spPr>
        <a:xfrm rot="5400000">
          <a:off x="550160" y="382027"/>
          <a:ext cx="967804" cy="84199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DZ" sz="4400" b="1" kern="1200" dirty="0"/>
            <a:t>2</a:t>
          </a:r>
          <a:endParaRPr lang="fr-DZ" sz="3600" b="1" kern="1200" dirty="0"/>
        </a:p>
      </dsp:txBody>
      <dsp:txXfrm rot="-5400000">
        <a:off x="744277" y="469936"/>
        <a:ext cx="579570" cy="6661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B624AE-0EE0-439C-AD76-964E96360E69}">
      <dsp:nvSpPr>
        <dsp:cNvPr id="0" name=""/>
        <dsp:cNvSpPr/>
      </dsp:nvSpPr>
      <dsp:spPr>
        <a:xfrm rot="5400000">
          <a:off x="1473841" y="382438"/>
          <a:ext cx="966859" cy="84116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DZ" sz="3100" kern="1200" dirty="0"/>
            <a:t>1</a:t>
          </a:r>
          <a:endParaRPr lang="fr-DZ" sz="3100" kern="1200" dirty="0"/>
        </a:p>
      </dsp:txBody>
      <dsp:txXfrm rot="-5400000">
        <a:off x="1667769" y="470261"/>
        <a:ext cx="579003" cy="665521"/>
      </dsp:txXfrm>
    </dsp:sp>
    <dsp:sp modelId="{77A3B82B-6E73-4ECE-A842-53FC4D179D05}">
      <dsp:nvSpPr>
        <dsp:cNvPr id="0" name=""/>
        <dsp:cNvSpPr/>
      </dsp:nvSpPr>
      <dsp:spPr>
        <a:xfrm>
          <a:off x="2403380" y="512964"/>
          <a:ext cx="1079015" cy="580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D50355-8F2B-46FC-8F5E-077564CB06A4}">
      <dsp:nvSpPr>
        <dsp:cNvPr id="0" name=""/>
        <dsp:cNvSpPr/>
      </dsp:nvSpPr>
      <dsp:spPr>
        <a:xfrm rot="5400000">
          <a:off x="551324" y="382438"/>
          <a:ext cx="966859" cy="84116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DZ" sz="5400" b="1" kern="1200" dirty="0"/>
            <a:t>أ</a:t>
          </a:r>
          <a:endParaRPr lang="fr-DZ" sz="4400" b="1" kern="1200" dirty="0"/>
        </a:p>
      </dsp:txBody>
      <dsp:txXfrm rot="-5400000">
        <a:off x="745252" y="470261"/>
        <a:ext cx="579003" cy="66552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CCB529-4DF7-4488-BC6D-1DB88326B508}">
      <dsp:nvSpPr>
        <dsp:cNvPr id="0" name=""/>
        <dsp:cNvSpPr/>
      </dsp:nvSpPr>
      <dsp:spPr>
        <a:xfrm>
          <a:off x="0" y="0"/>
          <a:ext cx="5514535" cy="16189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DZ" sz="3200" kern="1200" dirty="0"/>
            <a:t>الفأرة</a:t>
          </a:r>
          <a:endParaRPr lang="fr-DZ" sz="32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DZ" sz="2500" kern="1200" dirty="0"/>
            <a:t>Souris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DZ" sz="2500" kern="1200" dirty="0"/>
            <a:t>Mouse</a:t>
          </a:r>
        </a:p>
      </dsp:txBody>
      <dsp:txXfrm>
        <a:off x="0" y="0"/>
        <a:ext cx="4249736" cy="1618911"/>
      </dsp:txXfrm>
    </dsp:sp>
    <dsp:sp modelId="{5088B20F-63BC-4D1F-84F4-200BBE102E6A}">
      <dsp:nvSpPr>
        <dsp:cNvPr id="0" name=""/>
        <dsp:cNvSpPr/>
      </dsp:nvSpPr>
      <dsp:spPr>
        <a:xfrm>
          <a:off x="2799475" y="209046"/>
          <a:ext cx="2232074" cy="129512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32FAE1-210D-4459-A972-5D19573733A6}">
      <dsp:nvSpPr>
        <dsp:cNvPr id="0" name=""/>
        <dsp:cNvSpPr/>
      </dsp:nvSpPr>
      <dsp:spPr>
        <a:xfrm>
          <a:off x="-4469" y="1766734"/>
          <a:ext cx="5514535" cy="16189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DZ" sz="3200" kern="1200" dirty="0"/>
            <a:t>لوحة المفاتيح</a:t>
          </a:r>
          <a:endParaRPr lang="fr-DZ" sz="32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DZ" sz="2500" kern="1200" dirty="0"/>
            <a:t>Clavier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DZ" sz="2500" kern="1200" dirty="0"/>
            <a:t>Keyboard</a:t>
          </a:r>
        </a:p>
      </dsp:txBody>
      <dsp:txXfrm>
        <a:off x="-4469" y="1766734"/>
        <a:ext cx="4249736" cy="1618911"/>
      </dsp:txXfrm>
    </dsp:sp>
    <dsp:sp modelId="{B98F65A0-187B-4930-A161-9FED21F1CADE}">
      <dsp:nvSpPr>
        <dsp:cNvPr id="0" name=""/>
        <dsp:cNvSpPr/>
      </dsp:nvSpPr>
      <dsp:spPr>
        <a:xfrm>
          <a:off x="2171548" y="1891329"/>
          <a:ext cx="3038045" cy="129512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14A3ED-8A1C-4547-8298-F48556126B2A}">
      <dsp:nvSpPr>
        <dsp:cNvPr id="0" name=""/>
        <dsp:cNvSpPr/>
      </dsp:nvSpPr>
      <dsp:spPr>
        <a:xfrm>
          <a:off x="0" y="3561606"/>
          <a:ext cx="5514535" cy="16189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DZ" sz="3200" kern="1200" dirty="0"/>
            <a:t>الكاميرا ويب</a:t>
          </a:r>
          <a:endParaRPr lang="fr-DZ" sz="32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DZ" sz="2500" kern="1200" dirty="0"/>
            <a:t>Webcam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DZ" sz="2500" kern="1200" dirty="0"/>
            <a:t>Webcam</a:t>
          </a:r>
        </a:p>
      </dsp:txBody>
      <dsp:txXfrm>
        <a:off x="0" y="3561606"/>
        <a:ext cx="4249736" cy="1618911"/>
      </dsp:txXfrm>
    </dsp:sp>
    <dsp:sp modelId="{5F5B132E-EE19-4301-81E8-70F0A28194E1}">
      <dsp:nvSpPr>
        <dsp:cNvPr id="0" name=""/>
        <dsp:cNvSpPr/>
      </dsp:nvSpPr>
      <dsp:spPr>
        <a:xfrm>
          <a:off x="3573197" y="3695846"/>
          <a:ext cx="1087322" cy="129512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B624AE-0EE0-439C-AD76-964E96360E69}">
      <dsp:nvSpPr>
        <dsp:cNvPr id="0" name=""/>
        <dsp:cNvSpPr/>
      </dsp:nvSpPr>
      <dsp:spPr>
        <a:xfrm rot="5400000">
          <a:off x="1473841" y="382438"/>
          <a:ext cx="966859" cy="84116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DZ" sz="3100" kern="1200" dirty="0"/>
            <a:t>1</a:t>
          </a:r>
          <a:endParaRPr lang="fr-DZ" sz="3100" kern="1200" dirty="0"/>
        </a:p>
      </dsp:txBody>
      <dsp:txXfrm rot="-5400000">
        <a:off x="1667769" y="470261"/>
        <a:ext cx="579003" cy="665521"/>
      </dsp:txXfrm>
    </dsp:sp>
    <dsp:sp modelId="{77A3B82B-6E73-4ECE-A842-53FC4D179D05}">
      <dsp:nvSpPr>
        <dsp:cNvPr id="0" name=""/>
        <dsp:cNvSpPr/>
      </dsp:nvSpPr>
      <dsp:spPr>
        <a:xfrm>
          <a:off x="2403380" y="512964"/>
          <a:ext cx="1079015" cy="580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D50355-8F2B-46FC-8F5E-077564CB06A4}">
      <dsp:nvSpPr>
        <dsp:cNvPr id="0" name=""/>
        <dsp:cNvSpPr/>
      </dsp:nvSpPr>
      <dsp:spPr>
        <a:xfrm rot="5400000">
          <a:off x="551324" y="382438"/>
          <a:ext cx="966859" cy="84116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DZ" sz="5400" b="1" kern="1200" dirty="0"/>
            <a:t>ب</a:t>
          </a:r>
          <a:endParaRPr lang="fr-DZ" sz="4400" b="1" kern="1200" dirty="0"/>
        </a:p>
      </dsp:txBody>
      <dsp:txXfrm rot="-5400000">
        <a:off x="745252" y="470261"/>
        <a:ext cx="579003" cy="66552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A12D2A-4166-4EDC-B401-E28D4F5715A5}">
      <dsp:nvSpPr>
        <dsp:cNvPr id="0" name=""/>
        <dsp:cNvSpPr/>
      </dsp:nvSpPr>
      <dsp:spPr>
        <a:xfrm>
          <a:off x="-4151" y="0"/>
          <a:ext cx="5514535" cy="16189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DZ" sz="3200" kern="1200" dirty="0"/>
            <a:t>الشاشة</a:t>
          </a:r>
          <a:endParaRPr lang="fr-DZ" sz="32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DZ" sz="2500" kern="1200" dirty="0"/>
            <a:t>Écran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DZ" sz="2500" kern="1200" dirty="0"/>
            <a:t>Monitor</a:t>
          </a:r>
        </a:p>
      </dsp:txBody>
      <dsp:txXfrm>
        <a:off x="-4151" y="0"/>
        <a:ext cx="4249736" cy="1618911"/>
      </dsp:txXfrm>
    </dsp:sp>
    <dsp:sp modelId="{CEF45937-0116-4418-ACE8-8D8B5ED1A844}">
      <dsp:nvSpPr>
        <dsp:cNvPr id="0" name=""/>
        <dsp:cNvSpPr/>
      </dsp:nvSpPr>
      <dsp:spPr>
        <a:xfrm>
          <a:off x="3343125" y="183234"/>
          <a:ext cx="1893283" cy="129512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32FAE1-210D-4459-A972-5D19573733A6}">
      <dsp:nvSpPr>
        <dsp:cNvPr id="0" name=""/>
        <dsp:cNvSpPr/>
      </dsp:nvSpPr>
      <dsp:spPr>
        <a:xfrm>
          <a:off x="0" y="1766734"/>
          <a:ext cx="5514535" cy="16189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DZ" sz="3200" kern="1200" dirty="0"/>
            <a:t>الطابعة</a:t>
          </a:r>
          <a:endParaRPr lang="fr-DZ" sz="32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DZ" sz="2500" kern="1200" dirty="0"/>
            <a:t>Imprimante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DZ" sz="2500" kern="1200" dirty="0"/>
            <a:t>Printer</a:t>
          </a:r>
        </a:p>
      </dsp:txBody>
      <dsp:txXfrm>
        <a:off x="0" y="1766734"/>
        <a:ext cx="4249736" cy="1618911"/>
      </dsp:txXfrm>
    </dsp:sp>
    <dsp:sp modelId="{B98F65A0-187B-4930-A161-9FED21F1CADE}">
      <dsp:nvSpPr>
        <dsp:cNvPr id="0" name=""/>
        <dsp:cNvSpPr/>
      </dsp:nvSpPr>
      <dsp:spPr>
        <a:xfrm>
          <a:off x="2937906" y="1891329"/>
          <a:ext cx="2016235" cy="129512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14A3ED-8A1C-4547-8298-F48556126B2A}">
      <dsp:nvSpPr>
        <dsp:cNvPr id="0" name=""/>
        <dsp:cNvSpPr/>
      </dsp:nvSpPr>
      <dsp:spPr>
        <a:xfrm>
          <a:off x="0" y="3561606"/>
          <a:ext cx="5514535" cy="16189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DZ" sz="3200" kern="1200" dirty="0"/>
            <a:t>مكبر الصوت</a:t>
          </a:r>
          <a:endParaRPr lang="fr-DZ" sz="32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DZ" sz="2500" kern="1200" dirty="0"/>
            <a:t>Haut Parleur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DZ" sz="2500" kern="1200" dirty="0"/>
            <a:t>Speaker</a:t>
          </a:r>
        </a:p>
      </dsp:txBody>
      <dsp:txXfrm>
        <a:off x="0" y="3561606"/>
        <a:ext cx="4249736" cy="1618911"/>
      </dsp:txXfrm>
    </dsp:sp>
    <dsp:sp modelId="{5F5B132E-EE19-4301-81E8-70F0A28194E1}">
      <dsp:nvSpPr>
        <dsp:cNvPr id="0" name=""/>
        <dsp:cNvSpPr/>
      </dsp:nvSpPr>
      <dsp:spPr>
        <a:xfrm>
          <a:off x="3422567" y="3695846"/>
          <a:ext cx="1388581" cy="129512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B624AE-0EE0-439C-AD76-964E96360E69}">
      <dsp:nvSpPr>
        <dsp:cNvPr id="0" name=""/>
        <dsp:cNvSpPr/>
      </dsp:nvSpPr>
      <dsp:spPr>
        <a:xfrm rot="5400000">
          <a:off x="1473841" y="382438"/>
          <a:ext cx="966859" cy="84116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DZ" sz="3100" kern="1200" dirty="0"/>
            <a:t>1</a:t>
          </a:r>
          <a:endParaRPr lang="fr-DZ" sz="3100" kern="1200" dirty="0"/>
        </a:p>
      </dsp:txBody>
      <dsp:txXfrm rot="-5400000">
        <a:off x="1667769" y="470261"/>
        <a:ext cx="579003" cy="665521"/>
      </dsp:txXfrm>
    </dsp:sp>
    <dsp:sp modelId="{77A3B82B-6E73-4ECE-A842-53FC4D179D05}">
      <dsp:nvSpPr>
        <dsp:cNvPr id="0" name=""/>
        <dsp:cNvSpPr/>
      </dsp:nvSpPr>
      <dsp:spPr>
        <a:xfrm>
          <a:off x="2403380" y="512964"/>
          <a:ext cx="1079015" cy="580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D50355-8F2B-46FC-8F5E-077564CB06A4}">
      <dsp:nvSpPr>
        <dsp:cNvPr id="0" name=""/>
        <dsp:cNvSpPr/>
      </dsp:nvSpPr>
      <dsp:spPr>
        <a:xfrm rot="5400000">
          <a:off x="551324" y="382438"/>
          <a:ext cx="966859" cy="84116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DZ" sz="5400" b="1" kern="1200" dirty="0"/>
            <a:t>ج</a:t>
          </a:r>
          <a:endParaRPr lang="fr-DZ" sz="4400" b="1" kern="1200" dirty="0"/>
        </a:p>
      </dsp:txBody>
      <dsp:txXfrm rot="-5400000">
        <a:off x="745252" y="470261"/>
        <a:ext cx="579003" cy="6655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DZ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A10C0-7D29-4D82-8D28-3776ED777BB3}" type="datetimeFigureOut">
              <a:rPr lang="fr-DZ" smtClean="0"/>
              <a:t>10/10/2024</a:t>
            </a:fld>
            <a:endParaRPr lang="fr-DZ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DZ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DZ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DZ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E8FDE9-7374-47DA-BECF-4162144F2FA6}" type="slidenum">
              <a:rPr lang="fr-DZ" smtClean="0"/>
              <a:t>‹N°›</a:t>
            </a:fld>
            <a:endParaRPr lang="fr-DZ"/>
          </a:p>
        </p:txBody>
      </p:sp>
    </p:spTree>
    <p:extLst>
      <p:ext uri="{BB962C8B-B14F-4D97-AF65-F5344CB8AC3E}">
        <p14:creationId xmlns:p14="http://schemas.microsoft.com/office/powerpoint/2010/main" val="436342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DZ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8FDE9-7374-47DA-BECF-4162144F2FA6}" type="slidenum">
              <a:rPr lang="fr-DZ" smtClean="0"/>
              <a:t>1</a:t>
            </a:fld>
            <a:endParaRPr lang="fr-DZ"/>
          </a:p>
        </p:txBody>
      </p:sp>
    </p:spTree>
    <p:extLst>
      <p:ext uri="{BB962C8B-B14F-4D97-AF65-F5344CB8AC3E}">
        <p14:creationId xmlns:p14="http://schemas.microsoft.com/office/powerpoint/2010/main" val="3109828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EAB56-5FA1-4CEA-960C-43D704D14EF7}" type="datetimeFigureOut">
              <a:rPr lang="fr-DZ" smtClean="0"/>
              <a:t>10/10/2024</a:t>
            </a:fld>
            <a:endParaRPr lang="fr-D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fr-D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335E63A3-1646-431C-81B8-3FA1625666F2}" type="slidenum">
              <a:rPr lang="fr-DZ" smtClean="0"/>
              <a:t>‹N°›</a:t>
            </a:fld>
            <a:endParaRPr lang="fr-DZ"/>
          </a:p>
        </p:txBody>
      </p:sp>
    </p:spTree>
    <p:extLst>
      <p:ext uri="{BB962C8B-B14F-4D97-AF65-F5344CB8AC3E}">
        <p14:creationId xmlns:p14="http://schemas.microsoft.com/office/powerpoint/2010/main" val="3671003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EAB56-5FA1-4CEA-960C-43D704D14EF7}" type="datetimeFigureOut">
              <a:rPr lang="fr-DZ" smtClean="0"/>
              <a:t>10/10/2024</a:t>
            </a:fld>
            <a:endParaRPr lang="fr-D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D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E63A3-1646-431C-81B8-3FA1625666F2}" type="slidenum">
              <a:rPr lang="fr-DZ" smtClean="0"/>
              <a:t>‹N°›</a:t>
            </a:fld>
            <a:endParaRPr lang="fr-DZ"/>
          </a:p>
        </p:txBody>
      </p:sp>
    </p:spTree>
    <p:extLst>
      <p:ext uri="{BB962C8B-B14F-4D97-AF65-F5344CB8AC3E}">
        <p14:creationId xmlns:p14="http://schemas.microsoft.com/office/powerpoint/2010/main" val="1942370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EAB56-5FA1-4CEA-960C-43D704D14EF7}" type="datetimeFigureOut">
              <a:rPr lang="fr-DZ" smtClean="0"/>
              <a:t>10/10/2024</a:t>
            </a:fld>
            <a:endParaRPr lang="fr-D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D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E63A3-1646-431C-81B8-3FA1625666F2}" type="slidenum">
              <a:rPr lang="fr-DZ" smtClean="0"/>
              <a:t>‹N°›</a:t>
            </a:fld>
            <a:endParaRPr lang="fr-DZ"/>
          </a:p>
        </p:txBody>
      </p:sp>
    </p:spTree>
    <p:extLst>
      <p:ext uri="{BB962C8B-B14F-4D97-AF65-F5344CB8AC3E}">
        <p14:creationId xmlns:p14="http://schemas.microsoft.com/office/powerpoint/2010/main" val="1282279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EAB56-5FA1-4CEA-960C-43D704D14EF7}" type="datetimeFigureOut">
              <a:rPr lang="fr-DZ" smtClean="0"/>
              <a:t>10/10/2024</a:t>
            </a:fld>
            <a:endParaRPr lang="fr-D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D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E63A3-1646-431C-81B8-3FA1625666F2}" type="slidenum">
              <a:rPr lang="fr-DZ" smtClean="0"/>
              <a:t>‹N°›</a:t>
            </a:fld>
            <a:endParaRPr lang="fr-DZ"/>
          </a:p>
        </p:txBody>
      </p:sp>
    </p:spTree>
    <p:extLst>
      <p:ext uri="{BB962C8B-B14F-4D97-AF65-F5344CB8AC3E}">
        <p14:creationId xmlns:p14="http://schemas.microsoft.com/office/powerpoint/2010/main" val="3544078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D5EAB56-5FA1-4CEA-960C-43D704D14EF7}" type="datetimeFigureOut">
              <a:rPr lang="fr-DZ" smtClean="0"/>
              <a:t>10/10/2024</a:t>
            </a:fld>
            <a:endParaRPr lang="fr-D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fr-DZ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335E63A3-1646-431C-81B8-3FA1625666F2}" type="slidenum">
              <a:rPr lang="fr-DZ" smtClean="0"/>
              <a:t>‹N°›</a:t>
            </a:fld>
            <a:endParaRPr lang="fr-DZ"/>
          </a:p>
        </p:txBody>
      </p:sp>
    </p:spTree>
    <p:extLst>
      <p:ext uri="{BB962C8B-B14F-4D97-AF65-F5344CB8AC3E}">
        <p14:creationId xmlns:p14="http://schemas.microsoft.com/office/powerpoint/2010/main" val="2620375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EAB56-5FA1-4CEA-960C-43D704D14EF7}" type="datetimeFigureOut">
              <a:rPr lang="fr-DZ" smtClean="0"/>
              <a:t>10/10/2024</a:t>
            </a:fld>
            <a:endParaRPr lang="fr-D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D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E63A3-1646-431C-81B8-3FA1625666F2}" type="slidenum">
              <a:rPr lang="fr-DZ" smtClean="0"/>
              <a:t>‹N°›</a:t>
            </a:fld>
            <a:endParaRPr lang="fr-DZ"/>
          </a:p>
        </p:txBody>
      </p:sp>
    </p:spTree>
    <p:extLst>
      <p:ext uri="{BB962C8B-B14F-4D97-AF65-F5344CB8AC3E}">
        <p14:creationId xmlns:p14="http://schemas.microsoft.com/office/powerpoint/2010/main" val="1967741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EAB56-5FA1-4CEA-960C-43D704D14EF7}" type="datetimeFigureOut">
              <a:rPr lang="fr-DZ" smtClean="0"/>
              <a:t>10/10/2024</a:t>
            </a:fld>
            <a:endParaRPr lang="fr-D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D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E63A3-1646-431C-81B8-3FA1625666F2}" type="slidenum">
              <a:rPr lang="fr-DZ" smtClean="0"/>
              <a:t>‹N°›</a:t>
            </a:fld>
            <a:endParaRPr lang="fr-DZ"/>
          </a:p>
        </p:txBody>
      </p:sp>
    </p:spTree>
    <p:extLst>
      <p:ext uri="{BB962C8B-B14F-4D97-AF65-F5344CB8AC3E}">
        <p14:creationId xmlns:p14="http://schemas.microsoft.com/office/powerpoint/2010/main" val="3610696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D5EAB56-5FA1-4CEA-960C-43D704D14EF7}" type="datetimeFigureOut">
              <a:rPr lang="fr-DZ" smtClean="0"/>
              <a:t>10/10/2024</a:t>
            </a:fld>
            <a:endParaRPr lang="fr-D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fr-D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E63A3-1646-431C-81B8-3FA1625666F2}" type="slidenum">
              <a:rPr lang="fr-DZ" smtClean="0"/>
              <a:t>‹N°›</a:t>
            </a:fld>
            <a:endParaRPr lang="fr-DZ"/>
          </a:p>
        </p:txBody>
      </p:sp>
    </p:spTree>
    <p:extLst>
      <p:ext uri="{BB962C8B-B14F-4D97-AF65-F5344CB8AC3E}">
        <p14:creationId xmlns:p14="http://schemas.microsoft.com/office/powerpoint/2010/main" val="3081294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EAB56-5FA1-4CEA-960C-43D704D14EF7}" type="datetimeFigureOut">
              <a:rPr lang="fr-DZ" smtClean="0"/>
              <a:t>10/10/2024</a:t>
            </a:fld>
            <a:endParaRPr lang="fr-D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D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E63A3-1646-431C-81B8-3FA1625666F2}" type="slidenum">
              <a:rPr lang="fr-DZ" smtClean="0"/>
              <a:t>‹N°›</a:t>
            </a:fld>
            <a:endParaRPr lang="fr-DZ"/>
          </a:p>
        </p:txBody>
      </p:sp>
    </p:spTree>
    <p:extLst>
      <p:ext uri="{BB962C8B-B14F-4D97-AF65-F5344CB8AC3E}">
        <p14:creationId xmlns:p14="http://schemas.microsoft.com/office/powerpoint/2010/main" val="1329998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EAB56-5FA1-4CEA-960C-43D704D14EF7}" type="datetimeFigureOut">
              <a:rPr lang="fr-DZ" smtClean="0"/>
              <a:t>10/10/2024</a:t>
            </a:fld>
            <a:endParaRPr lang="fr-DZ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DZ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E63A3-1646-431C-81B8-3FA1625666F2}" type="slidenum">
              <a:rPr lang="fr-DZ" smtClean="0"/>
              <a:t>‹N°›</a:t>
            </a:fld>
            <a:endParaRPr lang="fr-DZ"/>
          </a:p>
        </p:txBody>
      </p:sp>
    </p:spTree>
    <p:extLst>
      <p:ext uri="{BB962C8B-B14F-4D97-AF65-F5344CB8AC3E}">
        <p14:creationId xmlns:p14="http://schemas.microsoft.com/office/powerpoint/2010/main" val="152834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EAB56-5FA1-4CEA-960C-43D704D14EF7}" type="datetimeFigureOut">
              <a:rPr lang="fr-DZ" smtClean="0"/>
              <a:t>10/10/2024</a:t>
            </a:fld>
            <a:endParaRPr lang="fr-DZ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E63A3-1646-431C-81B8-3FA1625666F2}" type="slidenum">
              <a:rPr lang="fr-DZ" smtClean="0"/>
              <a:t>‹N°›</a:t>
            </a:fld>
            <a:endParaRPr lang="fr-DZ"/>
          </a:p>
        </p:txBody>
      </p:sp>
    </p:spTree>
    <p:extLst>
      <p:ext uri="{BB962C8B-B14F-4D97-AF65-F5344CB8AC3E}">
        <p14:creationId xmlns:p14="http://schemas.microsoft.com/office/powerpoint/2010/main" val="4250126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D5EAB56-5FA1-4CEA-960C-43D704D14EF7}" type="datetimeFigureOut">
              <a:rPr lang="fr-DZ" smtClean="0"/>
              <a:t>10/10/2024</a:t>
            </a:fld>
            <a:endParaRPr lang="fr-D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fr-D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335E63A3-1646-431C-81B8-3FA1625666F2}" type="slidenum">
              <a:rPr lang="fr-DZ" smtClean="0"/>
              <a:t>‹N°›</a:t>
            </a:fld>
            <a:endParaRPr lang="fr-DZ"/>
          </a:p>
        </p:txBody>
      </p:sp>
    </p:spTree>
    <p:extLst>
      <p:ext uri="{BB962C8B-B14F-4D97-AF65-F5344CB8AC3E}">
        <p14:creationId xmlns:p14="http://schemas.microsoft.com/office/powerpoint/2010/main" val="247684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22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9.xml"/><Relationship Id="rId7" Type="http://schemas.openxmlformats.org/officeDocument/2006/relationships/diagramData" Target="../diagrams/data10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11" Type="http://schemas.microsoft.com/office/2007/relationships/diagramDrawing" Target="../diagrams/drawing10.xml"/><Relationship Id="rId5" Type="http://schemas.openxmlformats.org/officeDocument/2006/relationships/diagramColors" Target="../diagrams/colors9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9.xml"/><Relationship Id="rId9" Type="http://schemas.openxmlformats.org/officeDocument/2006/relationships/diagramQuickStyle" Target="../diagrams/quickStyle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3" Type="http://schemas.openxmlformats.org/officeDocument/2006/relationships/diagramLayout" Target="../diagrams/layout11.xml"/><Relationship Id="rId7" Type="http://schemas.openxmlformats.org/officeDocument/2006/relationships/diagramData" Target="../diagrams/data12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11" Type="http://schemas.microsoft.com/office/2007/relationships/diagramDrawing" Target="../diagrams/drawing12.xml"/><Relationship Id="rId5" Type="http://schemas.openxmlformats.org/officeDocument/2006/relationships/diagramColors" Target="../diagrams/colors11.xml"/><Relationship Id="rId10" Type="http://schemas.openxmlformats.org/officeDocument/2006/relationships/diagramColors" Target="../diagrams/colors12.xml"/><Relationship Id="rId4" Type="http://schemas.openxmlformats.org/officeDocument/2006/relationships/diagramQuickStyle" Target="../diagrams/quickStyle11.xml"/><Relationship Id="rId9" Type="http://schemas.openxmlformats.org/officeDocument/2006/relationships/diagramQuickStyle" Target="../diagrams/quickStyle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4.xml"/><Relationship Id="rId3" Type="http://schemas.openxmlformats.org/officeDocument/2006/relationships/diagramLayout" Target="../diagrams/layout13.xml"/><Relationship Id="rId7" Type="http://schemas.openxmlformats.org/officeDocument/2006/relationships/image" Target="../media/image20.jpg"/><Relationship Id="rId12" Type="http://schemas.microsoft.com/office/2007/relationships/diagramDrawing" Target="../diagrams/drawing14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11" Type="http://schemas.openxmlformats.org/officeDocument/2006/relationships/diagramColors" Target="../diagrams/colors14.xml"/><Relationship Id="rId5" Type="http://schemas.openxmlformats.org/officeDocument/2006/relationships/diagramColors" Target="../diagrams/colors13.xml"/><Relationship Id="rId10" Type="http://schemas.openxmlformats.org/officeDocument/2006/relationships/diagramQuickStyle" Target="../diagrams/quickStyle14.xml"/><Relationship Id="rId4" Type="http://schemas.openxmlformats.org/officeDocument/2006/relationships/diagramQuickStyle" Target="../diagrams/quickStyle13.xml"/><Relationship Id="rId9" Type="http://schemas.openxmlformats.org/officeDocument/2006/relationships/diagramLayout" Target="../diagrams/layout1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.xml"/><Relationship Id="rId3" Type="http://schemas.openxmlformats.org/officeDocument/2006/relationships/diagramLayout" Target="../diagrams/layout15.xml"/><Relationship Id="rId7" Type="http://schemas.openxmlformats.org/officeDocument/2006/relationships/diagramData" Target="../diagrams/data16.xml"/><Relationship Id="rId12" Type="http://schemas.openxmlformats.org/officeDocument/2006/relationships/image" Target="../media/image21.JP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11" Type="http://schemas.microsoft.com/office/2007/relationships/diagramDrawing" Target="../diagrams/drawing16.xml"/><Relationship Id="rId5" Type="http://schemas.openxmlformats.org/officeDocument/2006/relationships/diagramColors" Target="../diagrams/colors15.xml"/><Relationship Id="rId10" Type="http://schemas.openxmlformats.org/officeDocument/2006/relationships/diagramColors" Target="../diagrams/colors16.xml"/><Relationship Id="rId4" Type="http://schemas.openxmlformats.org/officeDocument/2006/relationships/diagramQuickStyle" Target="../diagrams/quickStyle15.xml"/><Relationship Id="rId9" Type="http://schemas.openxmlformats.org/officeDocument/2006/relationships/diagramQuickStyle" Target="../diagrams/quickStyle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1E131C99-4CC2-1532-A05D-9BE3662D73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6" r="13648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EB87DF7-3A7D-38D3-2858-EABC05C41277}"/>
              </a:ext>
            </a:extLst>
          </p:cNvPr>
          <p:cNvSpPr txBox="1"/>
          <p:nvPr/>
        </p:nvSpPr>
        <p:spPr>
          <a:xfrm>
            <a:off x="2183258" y="137831"/>
            <a:ext cx="47774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DZ" sz="4000" b="1" dirty="0">
                <a:solidFill>
                  <a:schemeClr val="bg1">
                    <a:lumMod val="95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ثانوية عبد الحميد بن باديس – بيضاء برج</a:t>
            </a:r>
            <a:endParaRPr lang="fr-DZ" sz="4000" b="1" dirty="0">
              <a:solidFill>
                <a:schemeClr val="bg1">
                  <a:lumMod val="95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834881-2F7A-499A-00CE-05C5C21553D2}"/>
              </a:ext>
            </a:extLst>
          </p:cNvPr>
          <p:cNvSpPr txBox="1"/>
          <p:nvPr/>
        </p:nvSpPr>
        <p:spPr>
          <a:xfrm>
            <a:off x="2183258" y="845717"/>
            <a:ext cx="4777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DZ" sz="3600" b="1" dirty="0">
                <a:solidFill>
                  <a:schemeClr val="bg1">
                    <a:lumMod val="95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مادة المعلوماتية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D7D0A8D7-70DA-C801-28B0-6998C7309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467" y="2199933"/>
            <a:ext cx="9051533" cy="3812349"/>
          </a:xfrm>
        </p:spPr>
        <p:txBody>
          <a:bodyPr>
            <a:normAutofit/>
          </a:bodyPr>
          <a:lstStyle/>
          <a:p>
            <a:r>
              <a:rPr lang="ar-DZ" sz="12500" b="1" dirty="0">
                <a:solidFill>
                  <a:schemeClr val="bg1">
                    <a:lumMod val="95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الوحدة التعلمية :تجميع الحاسوب</a:t>
            </a:r>
            <a:endParaRPr lang="en-US" sz="12500" b="1" dirty="0">
              <a:solidFill>
                <a:schemeClr val="bg1">
                  <a:lumMod val="95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1832F3A-3F25-B443-2241-70C3647C2B89}"/>
              </a:ext>
            </a:extLst>
          </p:cNvPr>
          <p:cNvSpPr txBox="1"/>
          <p:nvPr/>
        </p:nvSpPr>
        <p:spPr>
          <a:xfrm>
            <a:off x="4023361" y="1553603"/>
            <a:ext cx="512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DZ" sz="3600" b="1" dirty="0">
                <a:solidFill>
                  <a:schemeClr val="bg1">
                    <a:lumMod val="95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المجال التعلمي: بيئة التعامل مع الحاسوب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E4F3FE5-066D-70EF-900D-3D02BCFA519C}"/>
              </a:ext>
            </a:extLst>
          </p:cNvPr>
          <p:cNvSpPr txBox="1"/>
          <p:nvPr/>
        </p:nvSpPr>
        <p:spPr>
          <a:xfrm>
            <a:off x="239151" y="6180268"/>
            <a:ext cx="3468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DZ" sz="3600" b="1" dirty="0">
                <a:solidFill>
                  <a:schemeClr val="bg1">
                    <a:lumMod val="95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الأستاذ: مزان فريد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5A96D6C-3890-4CD2-3E9D-774C1D098503}"/>
              </a:ext>
            </a:extLst>
          </p:cNvPr>
          <p:cNvSpPr txBox="1"/>
          <p:nvPr/>
        </p:nvSpPr>
        <p:spPr>
          <a:xfrm>
            <a:off x="4412752" y="6154004"/>
            <a:ext cx="4592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DZ" sz="3600" b="1" dirty="0">
                <a:solidFill>
                  <a:schemeClr val="bg1">
                    <a:lumMod val="95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1 ج ع ت + 1 ج م أ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03DD1BD-8A3E-2F99-CAF9-2D47FF34F9F0}"/>
              </a:ext>
            </a:extLst>
          </p:cNvPr>
          <p:cNvSpPr txBox="1"/>
          <p:nvPr/>
        </p:nvSpPr>
        <p:spPr>
          <a:xfrm>
            <a:off x="4458985" y="5533937"/>
            <a:ext cx="4546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DZ" sz="3600" b="1" dirty="0">
                <a:solidFill>
                  <a:schemeClr val="bg1">
                    <a:lumMod val="95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السنة الدراسية 2024-2025</a:t>
            </a:r>
          </a:p>
        </p:txBody>
      </p:sp>
    </p:spTree>
    <p:extLst>
      <p:ext uri="{BB962C8B-B14F-4D97-AF65-F5344CB8AC3E}">
        <p14:creationId xmlns:p14="http://schemas.microsoft.com/office/powerpoint/2010/main" val="234217373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762B5-3B44-8C69-CF33-3AB386889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C10113-C43B-6366-E196-DBF24FB0F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8972" y="280482"/>
            <a:ext cx="6822832" cy="1325563"/>
          </a:xfrm>
        </p:spPr>
        <p:txBody>
          <a:bodyPr>
            <a:normAutofit/>
          </a:bodyPr>
          <a:lstStyle/>
          <a:p>
            <a:pPr algn="r"/>
            <a:r>
              <a:rPr lang="ar-DZ" sz="7200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تقويم</a:t>
            </a:r>
            <a:endParaRPr lang="fr-DZ" sz="7200" b="1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F033457-58B6-ABC6-6AED-CB0A7B395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9618" y="1606045"/>
            <a:ext cx="3254033" cy="4781934"/>
          </a:xfrm>
        </p:spPr>
        <p:txBody>
          <a:bodyPr>
            <a:normAutofit/>
          </a:bodyPr>
          <a:lstStyle/>
          <a:p>
            <a:pPr marL="0" indent="0" algn="just" rtl="1">
              <a:lnSpc>
                <a:spcPct val="200000"/>
              </a:lnSpc>
              <a:buNone/>
            </a:pPr>
            <a:r>
              <a:rPr lang="ar-DZ" sz="4000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انقل مخطط تركيب الحاسوب على كراسك</a:t>
            </a:r>
            <a:r>
              <a:rPr lang="fr-DZ" sz="4000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</a:p>
        </p:txBody>
      </p:sp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4A377D6F-2359-C42C-A5AF-2758BC62AE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7490814"/>
              </p:ext>
            </p:extLst>
          </p:nvPr>
        </p:nvGraphicFramePr>
        <p:xfrm>
          <a:off x="7680961" y="56270"/>
          <a:ext cx="3484097" cy="16060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Image 7">
            <a:extLst>
              <a:ext uri="{FF2B5EF4-FFF2-40B4-BE49-F238E27FC236}">
                <a16:creationId xmlns:a16="http://schemas.microsoft.com/office/drawing/2014/main" id="{3D430584-6037-9E22-C025-E496A4D70F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46" y="943263"/>
            <a:ext cx="5415249" cy="516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78375"/>
      </p:ext>
    </p:extLst>
  </p:cSld>
  <p:clrMapOvr>
    <a:masterClrMapping/>
  </p:clrMapOvr>
  <p:transition spd="slow">
    <p:push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5C0B37-8F7B-5ACD-AA0D-647A81CAD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446" y="280482"/>
            <a:ext cx="2152358" cy="1325563"/>
          </a:xfrm>
        </p:spPr>
        <p:txBody>
          <a:bodyPr>
            <a:normAutofit/>
          </a:bodyPr>
          <a:lstStyle/>
          <a:p>
            <a:pPr algn="r"/>
            <a:r>
              <a:rPr lang="ar-DZ" sz="7200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الحاسوب</a:t>
            </a:r>
            <a:endParaRPr lang="fr-DZ" sz="7200" b="1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F22C29-11B4-8E60-EDF1-198C21611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9114" y="1803231"/>
            <a:ext cx="3774537" cy="4584748"/>
          </a:xfrm>
        </p:spPr>
        <p:txBody>
          <a:bodyPr>
            <a:normAutofit/>
          </a:bodyPr>
          <a:lstStyle/>
          <a:p>
            <a:pPr marL="0" indent="0" algn="just" rtl="1">
              <a:lnSpc>
                <a:spcPct val="200000"/>
              </a:lnSpc>
              <a:buNone/>
            </a:pPr>
            <a:r>
              <a:rPr lang="ar-DZ" sz="4000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هو جهاز يسمح باستقبال البيانات ومعالجتها وتخزينها باستخدام برامج مخزنة مسبقا</a:t>
            </a:r>
            <a:endParaRPr lang="fr-DZ" sz="4000" b="1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B748FCC-3604-BBCA-758A-2AF5988D7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9569" y="2115023"/>
            <a:ext cx="7828671" cy="3937896"/>
          </a:xfrm>
          <a:prstGeom prst="rect">
            <a:avLst/>
          </a:prstGeom>
        </p:spPr>
      </p:pic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74242967-92AD-FD58-1515-81AC895123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7708311"/>
              </p:ext>
            </p:extLst>
          </p:nvPr>
        </p:nvGraphicFramePr>
        <p:xfrm>
          <a:off x="84405" y="83296"/>
          <a:ext cx="5866229" cy="17248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B644FE8A-04FE-D64C-AC09-157D395DF8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4801625"/>
              </p:ext>
            </p:extLst>
          </p:nvPr>
        </p:nvGraphicFramePr>
        <p:xfrm>
          <a:off x="7680961" y="56270"/>
          <a:ext cx="3484097" cy="16060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592389783"/>
      </p:ext>
    </p:extLst>
  </p:cSld>
  <p:clrMapOvr>
    <a:masterClrMapping/>
  </p:clrMapOvr>
  <p:transition spd="slow">
    <p:push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CED11-38B4-15AB-B7E6-7F8DDA900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BFA237A4-4F03-CBBB-8FED-B14A7ED35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2" y="101095"/>
            <a:ext cx="4811150" cy="248418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0A10A30-8524-D751-6D09-F2876D3A6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7588" y="280482"/>
            <a:ext cx="2954216" cy="1325563"/>
          </a:xfrm>
        </p:spPr>
        <p:txBody>
          <a:bodyPr>
            <a:normAutofit/>
          </a:bodyPr>
          <a:lstStyle/>
          <a:p>
            <a:pPr algn="r"/>
            <a:r>
              <a:rPr lang="ar-DZ" sz="7200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نظام الحاسوب</a:t>
            </a:r>
            <a:endParaRPr lang="fr-DZ" sz="7200" b="1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A51B3B98-5CFA-002C-C8D0-F494611CA9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1160963"/>
              </p:ext>
            </p:extLst>
          </p:nvPr>
        </p:nvGraphicFramePr>
        <p:xfrm>
          <a:off x="168812" y="1308295"/>
          <a:ext cx="8862646" cy="5269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CBF2E1D7-CC25-8C6A-AFFE-050E2FE753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3073276"/>
              </p:ext>
            </p:extLst>
          </p:nvPr>
        </p:nvGraphicFramePr>
        <p:xfrm>
          <a:off x="7680961" y="56270"/>
          <a:ext cx="3484097" cy="16060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051983832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1DAC5-89F9-6B34-E908-CA22518F0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3F034B-F359-E904-E1FE-DD44EA26C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963" y="280482"/>
            <a:ext cx="3291841" cy="1325563"/>
          </a:xfrm>
        </p:spPr>
        <p:txBody>
          <a:bodyPr>
            <a:normAutofit fontScale="90000"/>
          </a:bodyPr>
          <a:lstStyle/>
          <a:p>
            <a:pPr algn="r"/>
            <a:r>
              <a:rPr lang="ar-DZ" sz="7200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وحدات الإدخال</a:t>
            </a:r>
            <a:endParaRPr lang="fr-DZ" sz="7200" b="1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6AEF34-6CFE-10B0-96F3-FED922A4B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4024" y="1397001"/>
            <a:ext cx="3169627" cy="3639234"/>
          </a:xfrm>
        </p:spPr>
        <p:txBody>
          <a:bodyPr>
            <a:normAutofit/>
          </a:bodyPr>
          <a:lstStyle/>
          <a:p>
            <a:pPr marL="0" indent="0" algn="just" rtl="1">
              <a:lnSpc>
                <a:spcPct val="200000"/>
              </a:lnSpc>
              <a:buNone/>
            </a:pPr>
            <a:r>
              <a:rPr lang="ar-DZ" sz="4000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الأجهزة التي تسمح بإدخال البيانات للحاسوب</a:t>
            </a:r>
            <a:endParaRPr lang="fr-DZ" sz="4000" b="1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B868C0B0-EAB4-C8D7-3435-7C20F66285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1847193"/>
              </p:ext>
            </p:extLst>
          </p:nvPr>
        </p:nvGraphicFramePr>
        <p:xfrm>
          <a:off x="7680961" y="56270"/>
          <a:ext cx="3484097" cy="16060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8C03B493-08D9-1A66-7A18-DAA8D7DE22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7316775"/>
              </p:ext>
            </p:extLst>
          </p:nvPr>
        </p:nvGraphicFramePr>
        <p:xfrm>
          <a:off x="309489" y="1397000"/>
          <a:ext cx="5514535" cy="51805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554314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Inverted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C503D-1A58-81B1-5B8E-3BE675A1F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D67C81-3306-2A10-D5F5-531D43EBE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963" y="280482"/>
            <a:ext cx="3291841" cy="1325563"/>
          </a:xfrm>
        </p:spPr>
        <p:txBody>
          <a:bodyPr>
            <a:normAutofit fontScale="90000"/>
          </a:bodyPr>
          <a:lstStyle/>
          <a:p>
            <a:pPr algn="r"/>
            <a:r>
              <a:rPr lang="ar-DZ" sz="7200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وحدات الإخراج</a:t>
            </a:r>
            <a:endParaRPr lang="fr-DZ" sz="7200" b="1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2D2392-210E-0775-8021-6E8F9A1E8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4024" y="1397001"/>
            <a:ext cx="3169627" cy="3639234"/>
          </a:xfrm>
        </p:spPr>
        <p:txBody>
          <a:bodyPr>
            <a:normAutofit/>
          </a:bodyPr>
          <a:lstStyle/>
          <a:p>
            <a:pPr marL="0" indent="0" algn="just" rtl="1">
              <a:lnSpc>
                <a:spcPct val="200000"/>
              </a:lnSpc>
              <a:buNone/>
            </a:pPr>
            <a:r>
              <a:rPr lang="ar-DZ" sz="4000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الأجهزة التي تسمح بإخراج البيانات من الحاسوب</a:t>
            </a:r>
            <a:endParaRPr lang="fr-DZ" sz="4000" b="1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B2823B7A-8A91-10CE-B8C0-A17C58B649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1286535"/>
              </p:ext>
            </p:extLst>
          </p:nvPr>
        </p:nvGraphicFramePr>
        <p:xfrm>
          <a:off x="7680961" y="56270"/>
          <a:ext cx="3484097" cy="16060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67CA9DBE-3108-3626-0C39-8FB5081861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7454090"/>
              </p:ext>
            </p:extLst>
          </p:nvPr>
        </p:nvGraphicFramePr>
        <p:xfrm>
          <a:off x="309489" y="1397000"/>
          <a:ext cx="5514535" cy="51805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460935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16143-084E-8EE6-01F1-596D99470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8F33F1-DBBE-974C-E29D-E29AC063B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963" y="280482"/>
            <a:ext cx="3291841" cy="1325563"/>
          </a:xfrm>
        </p:spPr>
        <p:txBody>
          <a:bodyPr>
            <a:normAutofit/>
          </a:bodyPr>
          <a:lstStyle/>
          <a:p>
            <a:pPr algn="r"/>
            <a:r>
              <a:rPr lang="ar-DZ" sz="7200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وحدات المعالجة</a:t>
            </a:r>
            <a:endParaRPr lang="fr-DZ" sz="7200" b="1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D85C95-5742-93D6-A1DE-504CC1840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4024" y="1397001"/>
            <a:ext cx="3169627" cy="3639234"/>
          </a:xfrm>
        </p:spPr>
        <p:txBody>
          <a:bodyPr>
            <a:normAutofit/>
          </a:bodyPr>
          <a:lstStyle/>
          <a:p>
            <a:pPr marL="0" indent="0" algn="just" rtl="1">
              <a:lnSpc>
                <a:spcPct val="200000"/>
              </a:lnSpc>
              <a:buNone/>
            </a:pPr>
            <a:r>
              <a:rPr lang="ar-DZ" sz="4000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الأجهزة التي تسمح بمعالجة البيانات و إجراء العمليات الحسابية</a:t>
            </a:r>
            <a:endParaRPr lang="fr-DZ" sz="4000" b="1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3D32D3B6-393E-CEE2-C42A-8ABF902107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0410826"/>
              </p:ext>
            </p:extLst>
          </p:nvPr>
        </p:nvGraphicFramePr>
        <p:xfrm>
          <a:off x="7680961" y="56270"/>
          <a:ext cx="3484097" cy="16060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E2E38FEE-F2BA-C02D-EA6F-3142215F19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7872903"/>
              </p:ext>
            </p:extLst>
          </p:nvPr>
        </p:nvGraphicFramePr>
        <p:xfrm>
          <a:off x="309489" y="1397000"/>
          <a:ext cx="5514535" cy="51805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909274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E7D6C-082F-F208-E2CB-B26B2566B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31BCF4-CFD1-A8B7-731C-06E94236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963" y="280482"/>
            <a:ext cx="3291841" cy="1325563"/>
          </a:xfrm>
        </p:spPr>
        <p:txBody>
          <a:bodyPr>
            <a:normAutofit/>
          </a:bodyPr>
          <a:lstStyle/>
          <a:p>
            <a:pPr algn="r"/>
            <a:r>
              <a:rPr lang="ar-DZ" sz="7200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وحدات التخزين</a:t>
            </a:r>
            <a:endParaRPr lang="fr-DZ" sz="7200" b="1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F0E02C-39D5-4CBF-F5A7-52F8DA967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4024" y="1397001"/>
            <a:ext cx="3169627" cy="3639234"/>
          </a:xfrm>
        </p:spPr>
        <p:txBody>
          <a:bodyPr>
            <a:normAutofit/>
          </a:bodyPr>
          <a:lstStyle/>
          <a:p>
            <a:pPr marL="0" indent="0" algn="just" rtl="1">
              <a:lnSpc>
                <a:spcPct val="200000"/>
              </a:lnSpc>
              <a:buNone/>
            </a:pPr>
            <a:r>
              <a:rPr lang="ar-DZ" sz="4000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الأجهزة التي تسمح بإدخال البيانات للحاسوب</a:t>
            </a:r>
            <a:endParaRPr lang="fr-DZ" sz="4000" b="1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9754A60A-C331-6EC1-F7D3-4CA98F9CCC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696295"/>
              </p:ext>
            </p:extLst>
          </p:nvPr>
        </p:nvGraphicFramePr>
        <p:xfrm>
          <a:off x="7680961" y="56270"/>
          <a:ext cx="3484097" cy="16060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D69BB9FC-8115-0261-34CE-A57C260904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7229160"/>
              </p:ext>
            </p:extLst>
          </p:nvPr>
        </p:nvGraphicFramePr>
        <p:xfrm>
          <a:off x="309489" y="1397000"/>
          <a:ext cx="5514535" cy="51805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093465084"/>
      </p:ext>
    </p:extLst>
  </p:cSld>
  <p:clrMapOvr>
    <a:masterClrMapping/>
  </p:clrMapOvr>
  <p:transition spd="slow">
    <p:pull dir="l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8FFD0-0725-912C-12FF-18DF6F372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8FFC94-8A24-976F-A3A4-F69BEB4C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966" y="280482"/>
            <a:ext cx="5992838" cy="1325563"/>
          </a:xfrm>
        </p:spPr>
        <p:txBody>
          <a:bodyPr>
            <a:normAutofit/>
          </a:bodyPr>
          <a:lstStyle/>
          <a:p>
            <a:pPr algn="r"/>
            <a:r>
              <a:rPr lang="ar-DZ" sz="7200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المكونات الأساسية للحاسوب</a:t>
            </a:r>
            <a:endParaRPr lang="fr-DZ" sz="7200" b="1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337B0A1B-D297-74F2-BD61-D565E7B942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0339735"/>
              </p:ext>
            </p:extLst>
          </p:nvPr>
        </p:nvGraphicFramePr>
        <p:xfrm>
          <a:off x="7680961" y="56270"/>
          <a:ext cx="3484097" cy="16060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E4FCC5F2-019C-D777-45D4-F91308697F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92" y="1218719"/>
            <a:ext cx="8023257" cy="4920931"/>
          </a:xfrm>
        </p:spPr>
      </p:pic>
      <p:graphicFrame>
        <p:nvGraphicFramePr>
          <p:cNvPr id="11" name="Diagramme 10">
            <a:extLst>
              <a:ext uri="{FF2B5EF4-FFF2-40B4-BE49-F238E27FC236}">
                <a16:creationId xmlns:a16="http://schemas.microsoft.com/office/drawing/2014/main" id="{7C8A024E-5380-DE29-4273-902BBA8554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1430066"/>
              </p:ext>
            </p:extLst>
          </p:nvPr>
        </p:nvGraphicFramePr>
        <p:xfrm>
          <a:off x="661182" y="1662315"/>
          <a:ext cx="6288259" cy="44773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821321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A81EA-5717-71AF-C11F-E71990DDB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93BCF8-BC56-8BAC-93EA-61AF33E51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54" y="280482"/>
            <a:ext cx="7076050" cy="1325563"/>
          </a:xfrm>
        </p:spPr>
        <p:txBody>
          <a:bodyPr>
            <a:normAutofit/>
          </a:bodyPr>
          <a:lstStyle/>
          <a:p>
            <a:pPr algn="r"/>
            <a:r>
              <a:rPr lang="ar-DZ" sz="7200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المكونات الأساسية للوحدة المركزية</a:t>
            </a:r>
            <a:endParaRPr lang="fr-DZ" sz="7200" b="1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21191B5E-F70C-F448-9A62-D67D8D44D6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7503493"/>
              </p:ext>
            </p:extLst>
          </p:nvPr>
        </p:nvGraphicFramePr>
        <p:xfrm>
          <a:off x="7680961" y="56270"/>
          <a:ext cx="3484097" cy="16060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Espace réservé du contenu 8">
            <a:extLst>
              <a:ext uri="{FF2B5EF4-FFF2-40B4-BE49-F238E27FC236}">
                <a16:creationId xmlns:a16="http://schemas.microsoft.com/office/drawing/2014/main" id="{F6910EDD-3D19-3291-20EB-4551EDD599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8984076"/>
              </p:ext>
            </p:extLst>
          </p:nvPr>
        </p:nvGraphicFramePr>
        <p:xfrm>
          <a:off x="4248443" y="1830257"/>
          <a:ext cx="4547381" cy="4051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1" name="Image 10">
            <a:extLst>
              <a:ext uri="{FF2B5EF4-FFF2-40B4-BE49-F238E27FC236}">
                <a16:creationId xmlns:a16="http://schemas.microsoft.com/office/drawing/2014/main" id="{43B89EFB-244E-4AB3-3383-408C267004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4" y="1662317"/>
            <a:ext cx="4057311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90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ype de bois">
  <a:themeElements>
    <a:clrScheme name="Type de bois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Type de bois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ype de bois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TM03090434[[fn=Type de bois]]</Template>
  <TotalTime>142</TotalTime>
  <Words>239</Words>
  <Application>Microsoft Office PowerPoint</Application>
  <PresentationFormat>Affichage à l'écran (4:3)</PresentationFormat>
  <Paragraphs>114</Paragraphs>
  <Slides>10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6" baseType="lpstr">
      <vt:lpstr>Arabic Typesetting</vt:lpstr>
      <vt:lpstr>Calibri</vt:lpstr>
      <vt:lpstr>Rockwell</vt:lpstr>
      <vt:lpstr>Rockwell Condensed</vt:lpstr>
      <vt:lpstr>Wingdings</vt:lpstr>
      <vt:lpstr>Type de bois</vt:lpstr>
      <vt:lpstr>الوحدة التعلمية :تجميع الحاسوب</vt:lpstr>
      <vt:lpstr>الحاسوب</vt:lpstr>
      <vt:lpstr>نظام الحاسوب</vt:lpstr>
      <vt:lpstr>وحدات الإدخال</vt:lpstr>
      <vt:lpstr>وحدات الإخراج</vt:lpstr>
      <vt:lpstr>وحدات المعالجة</vt:lpstr>
      <vt:lpstr>وحدات التخزين</vt:lpstr>
      <vt:lpstr>المكونات الأساسية للحاسوب</vt:lpstr>
      <vt:lpstr>المكونات الأساسية للوحدة المركزية</vt:lpstr>
      <vt:lpstr>تقويم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Farid</dc:creator>
  <cp:lastModifiedBy>Farid</cp:lastModifiedBy>
  <cp:revision>2</cp:revision>
  <dcterms:created xsi:type="dcterms:W3CDTF">2024-10-09T21:25:14Z</dcterms:created>
  <dcterms:modified xsi:type="dcterms:W3CDTF">2024-10-10T08:13:23Z</dcterms:modified>
</cp:coreProperties>
</file>